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80" r:id="rId2"/>
  </p:sldMasterIdLst>
  <p:notesMasterIdLst>
    <p:notesMasterId r:id="rId20"/>
  </p:notesMasterIdLst>
  <p:sldIdLst>
    <p:sldId id="256" r:id="rId3"/>
    <p:sldId id="310" r:id="rId4"/>
    <p:sldId id="317" r:id="rId5"/>
    <p:sldId id="313" r:id="rId6"/>
    <p:sldId id="316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9" r:id="rId16"/>
    <p:sldId id="330" r:id="rId17"/>
    <p:sldId id="331" r:id="rId18"/>
    <p:sldId id="290" r:id="rId19"/>
  </p:sldIdLst>
  <p:sldSz cx="9144000" cy="5143500" type="screen16x9"/>
  <p:notesSz cx="6858000" cy="9144000"/>
  <p:embeddedFontLst>
    <p:embeddedFont>
      <p:font typeface="Numans" panose="020B0604020202020204" charset="0"/>
      <p:regular r:id="rId21"/>
    </p:embeddedFont>
    <p:embeddedFont>
      <p:font typeface="Gochi Hand" panose="020B0604020202020204" charset="0"/>
      <p:regular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Jokerman" panose="04090605060D06020702" pitchFamily="82" charset="0"/>
      <p:regular r:id="rId29"/>
    </p:embeddedFont>
    <p:embeddedFont>
      <p:font typeface="Fredoka One" panose="020B0604020202020204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1DA71A4-875E-40CB-9689-EA7847357443}">
  <a:tblStyle styleId="{91DA71A4-875E-40CB-9689-EA78473574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46"/>
  </p:normalViewPr>
  <p:slideViewPr>
    <p:cSldViewPr snapToGrid="0" snapToObjects="1">
      <p:cViewPr varScale="1">
        <p:scale>
          <a:sx n="92" d="100"/>
          <a:sy n="92" d="100"/>
        </p:scale>
        <p:origin x="10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vô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slide 6 ô </a:t>
            </a:r>
            <a:r>
              <a:rPr lang="en-US" baseline="0" dirty="0" err="1" smtClean="0"/>
              <a:t>số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129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7688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4204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9311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c88a56cfd1_0_1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c88a56cfd1_0_1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1447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2897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Thầy</a:t>
            </a:r>
            <a:r>
              <a:rPr lang="en-US" dirty="0" smtClean="0"/>
              <a:t>/</a:t>
            </a:r>
            <a:r>
              <a:rPr lang="en-US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mỗi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búp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bê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đỏ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3402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Bấm</a:t>
            </a:r>
            <a:r>
              <a:rPr lang="en-US" baseline="0" dirty="0" smtClean="0"/>
              <a:t> enter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baseline="0" dirty="0" smtClean="0"/>
          </a:p>
          <a:p>
            <a:r>
              <a:rPr lang="en-US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vô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slide 6 ô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14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vô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slide 6 ô </a:t>
            </a:r>
            <a:r>
              <a:rPr lang="en-US" baseline="0" dirty="0" err="1" smtClean="0"/>
              <a:t>số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702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vô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slide 6 ô </a:t>
            </a:r>
            <a:r>
              <a:rPr lang="en-US" baseline="0" dirty="0" err="1" smtClean="0"/>
              <a:t>số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3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vô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slide 6 ô </a:t>
            </a:r>
            <a:r>
              <a:rPr lang="en-US" baseline="0" dirty="0" err="1" smtClean="0"/>
              <a:t>số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430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vô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slide 6 ô </a:t>
            </a:r>
            <a:r>
              <a:rPr lang="en-US" baseline="0" dirty="0" err="1" smtClean="0"/>
              <a:t>số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116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5" y="2355038"/>
            <a:ext cx="9144059" cy="3228546"/>
            <a:chOff x="-25" y="2354961"/>
            <a:chExt cx="9144059" cy="3248361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25" y="2354961"/>
              <a:ext cx="3432361" cy="2253626"/>
              <a:chOff x="-25" y="1982811"/>
              <a:chExt cx="3432361" cy="2253626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-25" y="1982811"/>
                <a:ext cx="3432361" cy="2253626"/>
              </a:xfrm>
              <a:custGeom>
                <a:avLst/>
                <a:gdLst/>
                <a:ahLst/>
                <a:cxnLst/>
                <a:rect l="l" t="t" r="r" b="b"/>
                <a:pathLst>
                  <a:path w="51663" h="33921" extrusionOk="0">
                    <a:moveTo>
                      <a:pt x="441" y="1"/>
                    </a:moveTo>
                    <a:cubicBezTo>
                      <a:pt x="296" y="1"/>
                      <a:pt x="149" y="3"/>
                      <a:pt x="0" y="8"/>
                    </a:cubicBezTo>
                    <a:lnTo>
                      <a:pt x="0" y="33921"/>
                    </a:lnTo>
                    <a:lnTo>
                      <a:pt x="51662" y="33921"/>
                    </a:lnTo>
                    <a:cubicBezTo>
                      <a:pt x="50884" y="33422"/>
                      <a:pt x="50018" y="33069"/>
                      <a:pt x="49108" y="32893"/>
                    </a:cubicBezTo>
                    <a:cubicBezTo>
                      <a:pt x="49093" y="32570"/>
                      <a:pt x="49049" y="32247"/>
                      <a:pt x="48990" y="31939"/>
                    </a:cubicBezTo>
                    <a:cubicBezTo>
                      <a:pt x="48181" y="28010"/>
                      <a:pt x="44730" y="25403"/>
                      <a:pt x="40973" y="25403"/>
                    </a:cubicBezTo>
                    <a:cubicBezTo>
                      <a:pt x="40026" y="25403"/>
                      <a:pt x="39060" y="25568"/>
                      <a:pt x="38112" y="25920"/>
                    </a:cubicBezTo>
                    <a:cubicBezTo>
                      <a:pt x="38882" y="21817"/>
                      <a:pt x="35664" y="18305"/>
                      <a:pt x="31834" y="18305"/>
                    </a:cubicBezTo>
                    <a:cubicBezTo>
                      <a:pt x="31141" y="18305"/>
                      <a:pt x="30427" y="18420"/>
                      <a:pt x="29714" y="18667"/>
                    </a:cubicBezTo>
                    <a:cubicBezTo>
                      <a:pt x="28966" y="13368"/>
                      <a:pt x="24444" y="9433"/>
                      <a:pt x="19100" y="9433"/>
                    </a:cubicBezTo>
                    <a:cubicBezTo>
                      <a:pt x="18748" y="9433"/>
                      <a:pt x="18395" y="9448"/>
                      <a:pt x="18058" y="9477"/>
                    </a:cubicBezTo>
                    <a:cubicBezTo>
                      <a:pt x="17221" y="6791"/>
                      <a:pt x="14725" y="4970"/>
                      <a:pt x="11921" y="4970"/>
                    </a:cubicBezTo>
                    <a:lnTo>
                      <a:pt x="11745" y="4970"/>
                    </a:lnTo>
                    <a:cubicBezTo>
                      <a:pt x="11187" y="4985"/>
                      <a:pt x="10644" y="5058"/>
                      <a:pt x="10115" y="5220"/>
                    </a:cubicBezTo>
                    <a:lnTo>
                      <a:pt x="10027" y="5249"/>
                    </a:lnTo>
                    <a:lnTo>
                      <a:pt x="9998" y="5249"/>
                    </a:lnTo>
                    <a:cubicBezTo>
                      <a:pt x="9675" y="5337"/>
                      <a:pt x="9366" y="5455"/>
                      <a:pt x="9058" y="5587"/>
                    </a:cubicBezTo>
                    <a:cubicBezTo>
                      <a:pt x="8058" y="3086"/>
                      <a:pt x="5736" y="1"/>
                      <a:pt x="4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-25" y="3024810"/>
                <a:ext cx="2243395" cy="1211621"/>
              </a:xfrm>
              <a:custGeom>
                <a:avLst/>
                <a:gdLst/>
                <a:ahLst/>
                <a:cxnLst/>
                <a:rect l="l" t="t" r="r" b="b"/>
                <a:pathLst>
                  <a:path w="33767" h="18237" extrusionOk="0">
                    <a:moveTo>
                      <a:pt x="1752" y="0"/>
                    </a:moveTo>
                    <a:cubicBezTo>
                      <a:pt x="1211" y="0"/>
                      <a:pt x="671" y="83"/>
                      <a:pt x="161" y="253"/>
                    </a:cubicBezTo>
                    <a:cubicBezTo>
                      <a:pt x="103" y="267"/>
                      <a:pt x="44" y="297"/>
                      <a:pt x="0" y="311"/>
                    </a:cubicBezTo>
                    <a:lnTo>
                      <a:pt x="0" y="18237"/>
                    </a:lnTo>
                    <a:lnTo>
                      <a:pt x="33663" y="18237"/>
                    </a:lnTo>
                    <a:cubicBezTo>
                      <a:pt x="33766" y="17488"/>
                      <a:pt x="33707" y="16710"/>
                      <a:pt x="33502" y="15976"/>
                    </a:cubicBezTo>
                    <a:cubicBezTo>
                      <a:pt x="32812" y="13642"/>
                      <a:pt x="30815" y="11953"/>
                      <a:pt x="28408" y="11645"/>
                    </a:cubicBezTo>
                    <a:cubicBezTo>
                      <a:pt x="28258" y="11628"/>
                      <a:pt x="28108" y="11620"/>
                      <a:pt x="27958" y="11620"/>
                    </a:cubicBezTo>
                    <a:cubicBezTo>
                      <a:pt x="27595" y="11620"/>
                      <a:pt x="27234" y="11669"/>
                      <a:pt x="26881" y="11762"/>
                    </a:cubicBezTo>
                    <a:cubicBezTo>
                      <a:pt x="26837" y="11440"/>
                      <a:pt x="26778" y="11102"/>
                      <a:pt x="26690" y="10779"/>
                    </a:cubicBezTo>
                    <a:cubicBezTo>
                      <a:pt x="26558" y="10148"/>
                      <a:pt x="26308" y="9560"/>
                      <a:pt x="25956" y="9047"/>
                    </a:cubicBezTo>
                    <a:cubicBezTo>
                      <a:pt x="24690" y="6946"/>
                      <a:pt x="22459" y="5778"/>
                      <a:pt x="20168" y="5778"/>
                    </a:cubicBezTo>
                    <a:cubicBezTo>
                      <a:pt x="19031" y="5778"/>
                      <a:pt x="17880" y="6065"/>
                      <a:pt x="16824" y="6668"/>
                    </a:cubicBezTo>
                    <a:cubicBezTo>
                      <a:pt x="16401" y="3195"/>
                      <a:pt x="13466" y="1014"/>
                      <a:pt x="10418" y="1014"/>
                    </a:cubicBezTo>
                    <a:cubicBezTo>
                      <a:pt x="8918" y="1014"/>
                      <a:pt x="7391" y="1542"/>
                      <a:pt x="6122" y="2704"/>
                    </a:cubicBezTo>
                    <a:cubicBezTo>
                      <a:pt x="6078" y="2572"/>
                      <a:pt x="6019" y="2455"/>
                      <a:pt x="5960" y="2337"/>
                    </a:cubicBezTo>
                    <a:cubicBezTo>
                      <a:pt x="5169" y="822"/>
                      <a:pt x="3456" y="0"/>
                      <a:pt x="17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" name="Google Shape;13;p2"/>
            <p:cNvSpPr/>
            <p:nvPr/>
          </p:nvSpPr>
          <p:spPr>
            <a:xfrm>
              <a:off x="-25" y="4236425"/>
              <a:ext cx="9144059" cy="1366897"/>
            </a:xfrm>
            <a:custGeom>
              <a:avLst/>
              <a:gdLst/>
              <a:ahLst/>
              <a:cxnLst/>
              <a:rect l="l" t="t" r="r" b="b"/>
              <a:pathLst>
                <a:path w="137634" h="25748" extrusionOk="0">
                  <a:moveTo>
                    <a:pt x="42191" y="0"/>
                  </a:moveTo>
                  <a:cubicBezTo>
                    <a:pt x="41851" y="0"/>
                    <a:pt x="41527" y="269"/>
                    <a:pt x="41356" y="584"/>
                  </a:cubicBezTo>
                  <a:cubicBezTo>
                    <a:pt x="41195" y="878"/>
                    <a:pt x="41121" y="1216"/>
                    <a:pt x="41151" y="1568"/>
                  </a:cubicBezTo>
                  <a:cubicBezTo>
                    <a:pt x="41121" y="1553"/>
                    <a:pt x="41092" y="1524"/>
                    <a:pt x="41063" y="1509"/>
                  </a:cubicBezTo>
                  <a:cubicBezTo>
                    <a:pt x="40963" y="1463"/>
                    <a:pt x="40855" y="1441"/>
                    <a:pt x="40750" y="1441"/>
                  </a:cubicBezTo>
                  <a:cubicBezTo>
                    <a:pt x="40654" y="1441"/>
                    <a:pt x="40559" y="1459"/>
                    <a:pt x="40475" y="1494"/>
                  </a:cubicBezTo>
                  <a:cubicBezTo>
                    <a:pt x="40285" y="1597"/>
                    <a:pt x="40167" y="1788"/>
                    <a:pt x="40167" y="2008"/>
                  </a:cubicBezTo>
                  <a:cubicBezTo>
                    <a:pt x="40167" y="2214"/>
                    <a:pt x="40226" y="2419"/>
                    <a:pt x="40329" y="2596"/>
                  </a:cubicBezTo>
                  <a:cubicBezTo>
                    <a:pt x="40505" y="2919"/>
                    <a:pt x="40784" y="3183"/>
                    <a:pt x="41107" y="3359"/>
                  </a:cubicBezTo>
                  <a:lnTo>
                    <a:pt x="41092" y="3374"/>
                  </a:lnTo>
                  <a:cubicBezTo>
                    <a:pt x="35484" y="3932"/>
                    <a:pt x="29934" y="4915"/>
                    <a:pt x="24488" y="6295"/>
                  </a:cubicBezTo>
                  <a:cubicBezTo>
                    <a:pt x="24591" y="6075"/>
                    <a:pt x="24649" y="5855"/>
                    <a:pt x="24649" y="5605"/>
                  </a:cubicBezTo>
                  <a:cubicBezTo>
                    <a:pt x="24664" y="5356"/>
                    <a:pt x="24532" y="5121"/>
                    <a:pt x="24326" y="4974"/>
                  </a:cubicBezTo>
                  <a:cubicBezTo>
                    <a:pt x="24244" y="4941"/>
                    <a:pt x="24157" y="4922"/>
                    <a:pt x="24070" y="4922"/>
                  </a:cubicBezTo>
                  <a:cubicBezTo>
                    <a:pt x="24003" y="4922"/>
                    <a:pt x="23936" y="4933"/>
                    <a:pt x="23871" y="4959"/>
                  </a:cubicBezTo>
                  <a:cubicBezTo>
                    <a:pt x="23636" y="5018"/>
                    <a:pt x="23445" y="5150"/>
                    <a:pt x="23299" y="5341"/>
                  </a:cubicBezTo>
                  <a:cubicBezTo>
                    <a:pt x="23240" y="5018"/>
                    <a:pt x="23108" y="4710"/>
                    <a:pt x="22917" y="4445"/>
                  </a:cubicBezTo>
                  <a:cubicBezTo>
                    <a:pt x="22741" y="4166"/>
                    <a:pt x="22447" y="3902"/>
                    <a:pt x="22110" y="3902"/>
                  </a:cubicBezTo>
                  <a:cubicBezTo>
                    <a:pt x="22102" y="3902"/>
                    <a:pt x="22094" y="3902"/>
                    <a:pt x="22087" y="3902"/>
                  </a:cubicBezTo>
                  <a:cubicBezTo>
                    <a:pt x="21701" y="3902"/>
                    <a:pt x="21402" y="4262"/>
                    <a:pt x="21273" y="4622"/>
                  </a:cubicBezTo>
                  <a:cubicBezTo>
                    <a:pt x="21170" y="4944"/>
                    <a:pt x="21155" y="5297"/>
                    <a:pt x="21243" y="5634"/>
                  </a:cubicBezTo>
                  <a:lnTo>
                    <a:pt x="21141" y="5605"/>
                  </a:lnTo>
                  <a:cubicBezTo>
                    <a:pt x="21070" y="5585"/>
                    <a:pt x="21000" y="5575"/>
                    <a:pt x="20930" y="5575"/>
                  </a:cubicBezTo>
                  <a:cubicBezTo>
                    <a:pt x="20797" y="5575"/>
                    <a:pt x="20669" y="5611"/>
                    <a:pt x="20553" y="5679"/>
                  </a:cubicBezTo>
                  <a:cubicBezTo>
                    <a:pt x="20392" y="5811"/>
                    <a:pt x="20318" y="6031"/>
                    <a:pt x="20348" y="6236"/>
                  </a:cubicBezTo>
                  <a:cubicBezTo>
                    <a:pt x="20377" y="6442"/>
                    <a:pt x="20465" y="6633"/>
                    <a:pt x="20612" y="6780"/>
                  </a:cubicBezTo>
                  <a:cubicBezTo>
                    <a:pt x="20744" y="6956"/>
                    <a:pt x="20920" y="7103"/>
                    <a:pt x="21111" y="7220"/>
                  </a:cubicBezTo>
                  <a:cubicBezTo>
                    <a:pt x="17602" y="8233"/>
                    <a:pt x="14152" y="9451"/>
                    <a:pt x="10761" y="10846"/>
                  </a:cubicBezTo>
                  <a:cubicBezTo>
                    <a:pt x="10247" y="11052"/>
                    <a:pt x="9719" y="11287"/>
                    <a:pt x="9190" y="11507"/>
                  </a:cubicBezTo>
                  <a:cubicBezTo>
                    <a:pt x="9337" y="11199"/>
                    <a:pt x="9396" y="10846"/>
                    <a:pt x="9337" y="10509"/>
                  </a:cubicBezTo>
                  <a:cubicBezTo>
                    <a:pt x="9293" y="10259"/>
                    <a:pt x="9132" y="10039"/>
                    <a:pt x="8911" y="9936"/>
                  </a:cubicBezTo>
                  <a:cubicBezTo>
                    <a:pt x="8862" y="9927"/>
                    <a:pt x="8814" y="9922"/>
                    <a:pt x="8765" y="9922"/>
                  </a:cubicBezTo>
                  <a:cubicBezTo>
                    <a:pt x="8653" y="9922"/>
                    <a:pt x="8544" y="9948"/>
                    <a:pt x="8442" y="10009"/>
                  </a:cubicBezTo>
                  <a:cubicBezTo>
                    <a:pt x="8236" y="10112"/>
                    <a:pt x="8060" y="10274"/>
                    <a:pt x="7957" y="10479"/>
                  </a:cubicBezTo>
                  <a:cubicBezTo>
                    <a:pt x="7840" y="10186"/>
                    <a:pt x="7663" y="9907"/>
                    <a:pt x="7429" y="9686"/>
                  </a:cubicBezTo>
                  <a:cubicBezTo>
                    <a:pt x="7207" y="9478"/>
                    <a:pt x="6938" y="9280"/>
                    <a:pt x="6644" y="9280"/>
                  </a:cubicBezTo>
                  <a:cubicBezTo>
                    <a:pt x="6608" y="9280"/>
                    <a:pt x="6571" y="9283"/>
                    <a:pt x="6533" y="9290"/>
                  </a:cubicBezTo>
                  <a:cubicBezTo>
                    <a:pt x="6137" y="9349"/>
                    <a:pt x="5887" y="9760"/>
                    <a:pt x="5828" y="10156"/>
                  </a:cubicBezTo>
                  <a:cubicBezTo>
                    <a:pt x="5784" y="10494"/>
                    <a:pt x="5843" y="10831"/>
                    <a:pt x="5990" y="11140"/>
                  </a:cubicBezTo>
                  <a:lnTo>
                    <a:pt x="5872" y="11140"/>
                  </a:lnTo>
                  <a:cubicBezTo>
                    <a:pt x="5844" y="11135"/>
                    <a:pt x="5816" y="11133"/>
                    <a:pt x="5787" y="11133"/>
                  </a:cubicBezTo>
                  <a:cubicBezTo>
                    <a:pt x="5622" y="11133"/>
                    <a:pt x="5454" y="11203"/>
                    <a:pt x="5329" y="11316"/>
                  </a:cubicBezTo>
                  <a:cubicBezTo>
                    <a:pt x="5197" y="11477"/>
                    <a:pt x="5153" y="11698"/>
                    <a:pt x="5226" y="11903"/>
                  </a:cubicBezTo>
                  <a:cubicBezTo>
                    <a:pt x="5300" y="12094"/>
                    <a:pt x="5432" y="12270"/>
                    <a:pt x="5593" y="12388"/>
                  </a:cubicBezTo>
                  <a:cubicBezTo>
                    <a:pt x="5828" y="12593"/>
                    <a:pt x="6093" y="12725"/>
                    <a:pt x="6386" y="12799"/>
                  </a:cubicBezTo>
                  <a:cubicBezTo>
                    <a:pt x="4199" y="13841"/>
                    <a:pt x="2055" y="15016"/>
                    <a:pt x="0" y="16307"/>
                  </a:cubicBezTo>
                  <a:lnTo>
                    <a:pt x="0" y="25747"/>
                  </a:lnTo>
                  <a:lnTo>
                    <a:pt x="137634" y="25747"/>
                  </a:lnTo>
                  <a:lnTo>
                    <a:pt x="137634" y="6398"/>
                  </a:lnTo>
                  <a:cubicBezTo>
                    <a:pt x="132965" y="10597"/>
                    <a:pt x="126271" y="12901"/>
                    <a:pt x="119855" y="13136"/>
                  </a:cubicBezTo>
                  <a:lnTo>
                    <a:pt x="119782" y="13136"/>
                  </a:lnTo>
                  <a:cubicBezTo>
                    <a:pt x="120002" y="12946"/>
                    <a:pt x="120149" y="12696"/>
                    <a:pt x="120237" y="12417"/>
                  </a:cubicBezTo>
                  <a:cubicBezTo>
                    <a:pt x="120325" y="12182"/>
                    <a:pt x="120281" y="11918"/>
                    <a:pt x="120120" y="11712"/>
                  </a:cubicBezTo>
                  <a:cubicBezTo>
                    <a:pt x="119987" y="11610"/>
                    <a:pt x="119841" y="11566"/>
                    <a:pt x="119679" y="11566"/>
                  </a:cubicBezTo>
                  <a:cubicBezTo>
                    <a:pt x="119444" y="11566"/>
                    <a:pt x="119209" y="11639"/>
                    <a:pt x="119018" y="11771"/>
                  </a:cubicBezTo>
                  <a:cubicBezTo>
                    <a:pt x="119048" y="11448"/>
                    <a:pt x="119018" y="11125"/>
                    <a:pt x="118901" y="10817"/>
                  </a:cubicBezTo>
                  <a:cubicBezTo>
                    <a:pt x="118798" y="10494"/>
                    <a:pt x="118607" y="10156"/>
                    <a:pt x="118284" y="10053"/>
                  </a:cubicBezTo>
                  <a:cubicBezTo>
                    <a:pt x="118224" y="10034"/>
                    <a:pt x="118162" y="10025"/>
                    <a:pt x="118100" y="10025"/>
                  </a:cubicBezTo>
                  <a:cubicBezTo>
                    <a:pt x="117787" y="10025"/>
                    <a:pt x="117470" y="10254"/>
                    <a:pt x="117286" y="10523"/>
                  </a:cubicBezTo>
                  <a:cubicBezTo>
                    <a:pt x="117081" y="10802"/>
                    <a:pt x="116978" y="11140"/>
                    <a:pt x="116963" y="11477"/>
                  </a:cubicBezTo>
                  <a:cubicBezTo>
                    <a:pt x="116934" y="11463"/>
                    <a:pt x="116904" y="11433"/>
                    <a:pt x="116875" y="11419"/>
                  </a:cubicBezTo>
                  <a:cubicBezTo>
                    <a:pt x="116758" y="11340"/>
                    <a:pt x="116627" y="11301"/>
                    <a:pt x="116492" y="11301"/>
                  </a:cubicBezTo>
                  <a:cubicBezTo>
                    <a:pt x="116425" y="11301"/>
                    <a:pt x="116356" y="11311"/>
                    <a:pt x="116288" y="11331"/>
                  </a:cubicBezTo>
                  <a:cubicBezTo>
                    <a:pt x="116097" y="11419"/>
                    <a:pt x="115965" y="11595"/>
                    <a:pt x="115935" y="11800"/>
                  </a:cubicBezTo>
                  <a:cubicBezTo>
                    <a:pt x="115921" y="12006"/>
                    <a:pt x="115950" y="12211"/>
                    <a:pt x="116038" y="12402"/>
                  </a:cubicBezTo>
                  <a:cubicBezTo>
                    <a:pt x="116156" y="12681"/>
                    <a:pt x="116332" y="12931"/>
                    <a:pt x="116567" y="13122"/>
                  </a:cubicBezTo>
                  <a:cubicBezTo>
                    <a:pt x="109226" y="12813"/>
                    <a:pt x="102047" y="10685"/>
                    <a:pt x="94883" y="8717"/>
                  </a:cubicBezTo>
                  <a:cubicBezTo>
                    <a:pt x="95250" y="8585"/>
                    <a:pt x="95558" y="8336"/>
                    <a:pt x="95749" y="7998"/>
                  </a:cubicBezTo>
                  <a:cubicBezTo>
                    <a:pt x="95896" y="7793"/>
                    <a:pt x="95911" y="7514"/>
                    <a:pt x="95793" y="7293"/>
                  </a:cubicBezTo>
                  <a:cubicBezTo>
                    <a:pt x="95705" y="7161"/>
                    <a:pt x="95558" y="7073"/>
                    <a:pt x="95411" y="7044"/>
                  </a:cubicBezTo>
                  <a:cubicBezTo>
                    <a:pt x="95318" y="7020"/>
                    <a:pt x="95224" y="7009"/>
                    <a:pt x="95131" y="7009"/>
                  </a:cubicBezTo>
                  <a:cubicBezTo>
                    <a:pt x="94991" y="7009"/>
                    <a:pt x="94854" y="7035"/>
                    <a:pt x="94721" y="7088"/>
                  </a:cubicBezTo>
                  <a:cubicBezTo>
                    <a:pt x="94824" y="6780"/>
                    <a:pt x="94868" y="6457"/>
                    <a:pt x="94839" y="6134"/>
                  </a:cubicBezTo>
                  <a:cubicBezTo>
                    <a:pt x="94810" y="5796"/>
                    <a:pt x="94707" y="5429"/>
                    <a:pt x="94413" y="5253"/>
                  </a:cubicBezTo>
                  <a:cubicBezTo>
                    <a:pt x="94303" y="5185"/>
                    <a:pt x="94180" y="5156"/>
                    <a:pt x="94054" y="5156"/>
                  </a:cubicBezTo>
                  <a:cubicBezTo>
                    <a:pt x="93795" y="5156"/>
                    <a:pt x="93524" y="5281"/>
                    <a:pt x="93327" y="5458"/>
                  </a:cubicBezTo>
                  <a:cubicBezTo>
                    <a:pt x="93077" y="5679"/>
                    <a:pt x="92886" y="5987"/>
                    <a:pt x="92798" y="6310"/>
                  </a:cubicBezTo>
                  <a:cubicBezTo>
                    <a:pt x="92769" y="6280"/>
                    <a:pt x="92754" y="6251"/>
                    <a:pt x="92725" y="6236"/>
                  </a:cubicBezTo>
                  <a:cubicBezTo>
                    <a:pt x="92590" y="6088"/>
                    <a:pt x="92406" y="6014"/>
                    <a:pt x="92218" y="6014"/>
                  </a:cubicBezTo>
                  <a:cubicBezTo>
                    <a:pt x="92201" y="6014"/>
                    <a:pt x="92184" y="6015"/>
                    <a:pt x="92167" y="6016"/>
                  </a:cubicBezTo>
                  <a:cubicBezTo>
                    <a:pt x="91961" y="6046"/>
                    <a:pt x="91800" y="6192"/>
                    <a:pt x="91712" y="6383"/>
                  </a:cubicBezTo>
                  <a:cubicBezTo>
                    <a:pt x="91638" y="6574"/>
                    <a:pt x="91624" y="6780"/>
                    <a:pt x="91668" y="6985"/>
                  </a:cubicBezTo>
                  <a:cubicBezTo>
                    <a:pt x="91727" y="7352"/>
                    <a:pt x="91888" y="7690"/>
                    <a:pt x="92123" y="7969"/>
                  </a:cubicBezTo>
                  <a:lnTo>
                    <a:pt x="91521" y="7807"/>
                  </a:lnTo>
                  <a:cubicBezTo>
                    <a:pt x="83681" y="5737"/>
                    <a:pt x="75695" y="4284"/>
                    <a:pt x="67635" y="3462"/>
                  </a:cubicBezTo>
                  <a:cubicBezTo>
                    <a:pt x="67753" y="3344"/>
                    <a:pt x="67855" y="3197"/>
                    <a:pt x="67929" y="3036"/>
                  </a:cubicBezTo>
                  <a:cubicBezTo>
                    <a:pt x="68046" y="2816"/>
                    <a:pt x="68032" y="2537"/>
                    <a:pt x="67899" y="2331"/>
                  </a:cubicBezTo>
                  <a:cubicBezTo>
                    <a:pt x="67797" y="2214"/>
                    <a:pt x="67650" y="2140"/>
                    <a:pt x="67488" y="2111"/>
                  </a:cubicBezTo>
                  <a:cubicBezTo>
                    <a:pt x="67440" y="2105"/>
                    <a:pt x="67392" y="2102"/>
                    <a:pt x="67345" y="2102"/>
                  </a:cubicBezTo>
                  <a:cubicBezTo>
                    <a:pt x="67159" y="2102"/>
                    <a:pt x="66977" y="2147"/>
                    <a:pt x="66813" y="2229"/>
                  </a:cubicBezTo>
                  <a:cubicBezTo>
                    <a:pt x="66886" y="1920"/>
                    <a:pt x="66886" y="1597"/>
                    <a:pt x="66828" y="1274"/>
                  </a:cubicBezTo>
                  <a:cubicBezTo>
                    <a:pt x="66769" y="937"/>
                    <a:pt x="66622" y="584"/>
                    <a:pt x="66314" y="437"/>
                  </a:cubicBezTo>
                  <a:cubicBezTo>
                    <a:pt x="66223" y="392"/>
                    <a:pt x="66127" y="372"/>
                    <a:pt x="66029" y="372"/>
                  </a:cubicBezTo>
                  <a:cubicBezTo>
                    <a:pt x="65746" y="372"/>
                    <a:pt x="65453" y="539"/>
                    <a:pt x="65257" y="746"/>
                  </a:cubicBezTo>
                  <a:cubicBezTo>
                    <a:pt x="65022" y="1010"/>
                    <a:pt x="64875" y="1318"/>
                    <a:pt x="64816" y="1656"/>
                  </a:cubicBezTo>
                  <a:lnTo>
                    <a:pt x="64728" y="1583"/>
                  </a:lnTo>
                  <a:cubicBezTo>
                    <a:pt x="64606" y="1473"/>
                    <a:pt x="64444" y="1414"/>
                    <a:pt x="64274" y="1414"/>
                  </a:cubicBezTo>
                  <a:cubicBezTo>
                    <a:pt x="64240" y="1414"/>
                    <a:pt x="64205" y="1416"/>
                    <a:pt x="64170" y="1421"/>
                  </a:cubicBezTo>
                  <a:cubicBezTo>
                    <a:pt x="63965" y="1480"/>
                    <a:pt x="63803" y="1641"/>
                    <a:pt x="63759" y="1847"/>
                  </a:cubicBezTo>
                  <a:cubicBezTo>
                    <a:pt x="63701" y="2038"/>
                    <a:pt x="63701" y="2258"/>
                    <a:pt x="63759" y="2449"/>
                  </a:cubicBezTo>
                  <a:cubicBezTo>
                    <a:pt x="63833" y="2698"/>
                    <a:pt x="63950" y="2948"/>
                    <a:pt x="64112" y="3153"/>
                  </a:cubicBezTo>
                  <a:cubicBezTo>
                    <a:pt x="60709" y="2885"/>
                    <a:pt x="57295" y="2753"/>
                    <a:pt x="53880" y="2753"/>
                  </a:cubicBezTo>
                  <a:cubicBezTo>
                    <a:pt x="50560" y="2753"/>
                    <a:pt x="47239" y="2878"/>
                    <a:pt x="43925" y="3124"/>
                  </a:cubicBezTo>
                  <a:cubicBezTo>
                    <a:pt x="44234" y="2874"/>
                    <a:pt x="44425" y="2522"/>
                    <a:pt x="44513" y="2140"/>
                  </a:cubicBezTo>
                  <a:cubicBezTo>
                    <a:pt x="44571" y="1891"/>
                    <a:pt x="44483" y="1641"/>
                    <a:pt x="44307" y="1465"/>
                  </a:cubicBezTo>
                  <a:cubicBezTo>
                    <a:pt x="44203" y="1395"/>
                    <a:pt x="44080" y="1353"/>
                    <a:pt x="43953" y="1353"/>
                  </a:cubicBezTo>
                  <a:cubicBezTo>
                    <a:pt x="43919" y="1353"/>
                    <a:pt x="43886" y="1356"/>
                    <a:pt x="43852" y="1362"/>
                  </a:cubicBezTo>
                  <a:cubicBezTo>
                    <a:pt x="43617" y="1377"/>
                    <a:pt x="43397" y="1480"/>
                    <a:pt x="43235" y="1641"/>
                  </a:cubicBezTo>
                  <a:cubicBezTo>
                    <a:pt x="43221" y="1318"/>
                    <a:pt x="43147" y="995"/>
                    <a:pt x="43015" y="702"/>
                  </a:cubicBezTo>
                  <a:cubicBezTo>
                    <a:pt x="42868" y="393"/>
                    <a:pt x="42648" y="85"/>
                    <a:pt x="42310" y="12"/>
                  </a:cubicBezTo>
                  <a:cubicBezTo>
                    <a:pt x="42271" y="4"/>
                    <a:pt x="42231" y="0"/>
                    <a:pt x="42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25" y="4115374"/>
              <a:ext cx="1547927" cy="1103859"/>
            </a:xfrm>
            <a:custGeom>
              <a:avLst/>
              <a:gdLst/>
              <a:ahLst/>
              <a:cxnLst/>
              <a:rect l="l" t="t" r="r" b="b"/>
              <a:pathLst>
                <a:path w="23299" h="16615" extrusionOk="0">
                  <a:moveTo>
                    <a:pt x="3470" y="0"/>
                  </a:moveTo>
                  <a:cubicBezTo>
                    <a:pt x="2579" y="0"/>
                    <a:pt x="1620" y="565"/>
                    <a:pt x="984" y="1273"/>
                  </a:cubicBezTo>
                  <a:cubicBezTo>
                    <a:pt x="602" y="1713"/>
                    <a:pt x="264" y="2198"/>
                    <a:pt x="0" y="2741"/>
                  </a:cubicBezTo>
                  <a:lnTo>
                    <a:pt x="0" y="16614"/>
                  </a:lnTo>
                  <a:lnTo>
                    <a:pt x="21919" y="16614"/>
                  </a:lnTo>
                  <a:cubicBezTo>
                    <a:pt x="22183" y="16321"/>
                    <a:pt x="22403" y="15983"/>
                    <a:pt x="22579" y="15631"/>
                  </a:cubicBezTo>
                  <a:cubicBezTo>
                    <a:pt x="23299" y="14163"/>
                    <a:pt x="23093" y="12195"/>
                    <a:pt x="21845" y="11153"/>
                  </a:cubicBezTo>
                  <a:cubicBezTo>
                    <a:pt x="21155" y="10566"/>
                    <a:pt x="20245" y="10316"/>
                    <a:pt x="19349" y="10228"/>
                  </a:cubicBezTo>
                  <a:cubicBezTo>
                    <a:pt x="19085" y="10202"/>
                    <a:pt x="18817" y="10189"/>
                    <a:pt x="18549" y="10189"/>
                  </a:cubicBezTo>
                  <a:cubicBezTo>
                    <a:pt x="17911" y="10189"/>
                    <a:pt x="17269" y="10264"/>
                    <a:pt x="16648" y="10419"/>
                  </a:cubicBezTo>
                  <a:cubicBezTo>
                    <a:pt x="16942" y="10096"/>
                    <a:pt x="17177" y="9714"/>
                    <a:pt x="17324" y="9318"/>
                  </a:cubicBezTo>
                  <a:cubicBezTo>
                    <a:pt x="17793" y="8070"/>
                    <a:pt x="17353" y="6470"/>
                    <a:pt x="16149" y="5897"/>
                  </a:cubicBezTo>
                  <a:cubicBezTo>
                    <a:pt x="15714" y="5723"/>
                    <a:pt x="15237" y="5623"/>
                    <a:pt x="14763" y="5623"/>
                  </a:cubicBezTo>
                  <a:cubicBezTo>
                    <a:pt x="14676" y="5623"/>
                    <a:pt x="14590" y="5626"/>
                    <a:pt x="14505" y="5633"/>
                  </a:cubicBezTo>
                  <a:cubicBezTo>
                    <a:pt x="14476" y="5633"/>
                    <a:pt x="14447" y="5632"/>
                    <a:pt x="14419" y="5632"/>
                  </a:cubicBezTo>
                  <a:cubicBezTo>
                    <a:pt x="13245" y="5632"/>
                    <a:pt x="12101" y="5926"/>
                    <a:pt x="11069" y="6484"/>
                  </a:cubicBezTo>
                  <a:cubicBezTo>
                    <a:pt x="11407" y="6000"/>
                    <a:pt x="11657" y="5457"/>
                    <a:pt x="11803" y="4884"/>
                  </a:cubicBezTo>
                  <a:cubicBezTo>
                    <a:pt x="12141" y="3475"/>
                    <a:pt x="11539" y="1743"/>
                    <a:pt x="10159" y="1302"/>
                  </a:cubicBezTo>
                  <a:cubicBezTo>
                    <a:pt x="9863" y="1206"/>
                    <a:pt x="9547" y="1161"/>
                    <a:pt x="9234" y="1161"/>
                  </a:cubicBezTo>
                  <a:cubicBezTo>
                    <a:pt x="9066" y="1161"/>
                    <a:pt x="8899" y="1174"/>
                    <a:pt x="8735" y="1199"/>
                  </a:cubicBezTo>
                  <a:cubicBezTo>
                    <a:pt x="7208" y="1434"/>
                    <a:pt x="5843" y="2300"/>
                    <a:pt x="4977" y="3592"/>
                  </a:cubicBezTo>
                  <a:cubicBezTo>
                    <a:pt x="5153" y="3211"/>
                    <a:pt x="5270" y="2814"/>
                    <a:pt x="5329" y="2418"/>
                  </a:cubicBezTo>
                  <a:cubicBezTo>
                    <a:pt x="5403" y="1654"/>
                    <a:pt x="5168" y="803"/>
                    <a:pt x="4551" y="348"/>
                  </a:cubicBezTo>
                  <a:cubicBezTo>
                    <a:pt x="4224" y="105"/>
                    <a:pt x="3853" y="0"/>
                    <a:pt x="3470" y="0"/>
                  </a:cubicBezTo>
                  <a:close/>
                </a:path>
              </a:pathLst>
            </a:custGeom>
            <a:solidFill>
              <a:srgbClr val="83A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3675675" y="770080"/>
            <a:ext cx="3841800" cy="263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3629025" y="3409778"/>
            <a:ext cx="3935100" cy="7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547458" y="0"/>
            <a:ext cx="2531737" cy="1251088"/>
            <a:chOff x="547458" y="0"/>
            <a:chExt cx="2531737" cy="1251088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547458" y="2"/>
              <a:ext cx="349821" cy="1251086"/>
              <a:chOff x="2264024" y="517297"/>
              <a:chExt cx="277591" cy="992767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2264024" y="1246213"/>
                <a:ext cx="277591" cy="263852"/>
              </a:xfrm>
              <a:custGeom>
                <a:avLst/>
                <a:gdLst/>
                <a:ahLst/>
                <a:cxnLst/>
                <a:rect l="l" t="t" r="r" b="b"/>
                <a:pathLst>
                  <a:path w="14082" h="13385" extrusionOk="0">
                    <a:moveTo>
                      <a:pt x="7053" y="1"/>
                    </a:moveTo>
                    <a:lnTo>
                      <a:pt x="4860" y="4387"/>
                    </a:lnTo>
                    <a:lnTo>
                      <a:pt x="0" y="5110"/>
                    </a:lnTo>
                    <a:lnTo>
                      <a:pt x="3514" y="8524"/>
                    </a:lnTo>
                    <a:lnTo>
                      <a:pt x="2692" y="13384"/>
                    </a:lnTo>
                    <a:lnTo>
                      <a:pt x="7053" y="11091"/>
                    </a:lnTo>
                    <a:lnTo>
                      <a:pt x="11390" y="13384"/>
                    </a:lnTo>
                    <a:lnTo>
                      <a:pt x="10567" y="8524"/>
                    </a:lnTo>
                    <a:lnTo>
                      <a:pt x="14081" y="5110"/>
                    </a:lnTo>
                    <a:lnTo>
                      <a:pt x="9222" y="4387"/>
                    </a:lnTo>
                    <a:lnTo>
                      <a:pt x="7053" y="1"/>
                    </a:lnTo>
                    <a:close/>
                    <a:moveTo>
                      <a:pt x="11390" y="13384"/>
                    </a:moveTo>
                    <a:lnTo>
                      <a:pt x="11390" y="13384"/>
                    </a:lnTo>
                    <a:lnTo>
                      <a:pt x="11390" y="1338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398641" y="517297"/>
                <a:ext cx="8358" cy="746769"/>
              </a:xfrm>
              <a:custGeom>
                <a:avLst/>
                <a:gdLst/>
                <a:ahLst/>
                <a:cxnLst/>
                <a:rect l="l" t="t" r="r" b="b"/>
                <a:pathLst>
                  <a:path w="424" h="37883" extrusionOk="0">
                    <a:moveTo>
                      <a:pt x="0" y="0"/>
                    </a:moveTo>
                    <a:lnTo>
                      <a:pt x="0" y="37882"/>
                    </a:lnTo>
                    <a:lnTo>
                      <a:pt x="224" y="37484"/>
                    </a:lnTo>
                    <a:lnTo>
                      <a:pt x="424" y="37882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21;p2"/>
            <p:cNvGrpSpPr/>
            <p:nvPr/>
          </p:nvGrpSpPr>
          <p:grpSpPr>
            <a:xfrm>
              <a:off x="1510968" y="2"/>
              <a:ext cx="328159" cy="878361"/>
              <a:chOff x="1409172" y="517297"/>
              <a:chExt cx="260402" cy="697001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1409172" y="967163"/>
                <a:ext cx="260402" cy="247136"/>
              </a:xfrm>
              <a:custGeom>
                <a:avLst/>
                <a:gdLst/>
                <a:ahLst/>
                <a:cxnLst/>
                <a:rect l="l" t="t" r="r" b="b"/>
                <a:pathLst>
                  <a:path w="13210" h="12537" extrusionOk="0">
                    <a:moveTo>
                      <a:pt x="6605" y="1"/>
                    </a:moveTo>
                    <a:lnTo>
                      <a:pt x="4562" y="4113"/>
                    </a:lnTo>
                    <a:lnTo>
                      <a:pt x="1" y="4786"/>
                    </a:lnTo>
                    <a:lnTo>
                      <a:pt x="3316" y="8001"/>
                    </a:lnTo>
                    <a:lnTo>
                      <a:pt x="2543" y="12537"/>
                    </a:lnTo>
                    <a:lnTo>
                      <a:pt x="6605" y="10393"/>
                    </a:lnTo>
                    <a:lnTo>
                      <a:pt x="10693" y="12537"/>
                    </a:lnTo>
                    <a:lnTo>
                      <a:pt x="9920" y="8001"/>
                    </a:lnTo>
                    <a:lnTo>
                      <a:pt x="13210" y="4786"/>
                    </a:lnTo>
                    <a:lnTo>
                      <a:pt x="8649" y="4113"/>
                    </a:lnTo>
                    <a:lnTo>
                      <a:pt x="660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535430" y="517297"/>
                <a:ext cx="7885" cy="467718"/>
              </a:xfrm>
              <a:custGeom>
                <a:avLst/>
                <a:gdLst/>
                <a:ahLst/>
                <a:cxnLst/>
                <a:rect l="l" t="t" r="r" b="b"/>
                <a:pathLst>
                  <a:path w="400" h="23727" extrusionOk="0">
                    <a:moveTo>
                      <a:pt x="1" y="0"/>
                    </a:moveTo>
                    <a:lnTo>
                      <a:pt x="1" y="23726"/>
                    </a:lnTo>
                    <a:lnTo>
                      <a:pt x="200" y="23328"/>
                    </a:lnTo>
                    <a:lnTo>
                      <a:pt x="400" y="23726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" name="Google Shape;24;p2"/>
            <p:cNvGrpSpPr/>
            <p:nvPr/>
          </p:nvGrpSpPr>
          <p:grpSpPr>
            <a:xfrm>
              <a:off x="2206040" y="0"/>
              <a:ext cx="873155" cy="1212930"/>
              <a:chOff x="8082606" y="7"/>
              <a:chExt cx="848960" cy="1179434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8082606" y="909894"/>
                <a:ext cx="848960" cy="269547"/>
              </a:xfrm>
              <a:custGeom>
                <a:avLst/>
                <a:gdLst/>
                <a:ahLst/>
                <a:cxnLst/>
                <a:rect l="l" t="t" r="r" b="b"/>
                <a:pathLst>
                  <a:path w="17585" h="5583" extrusionOk="0">
                    <a:moveTo>
                      <a:pt x="9435" y="0"/>
                    </a:moveTo>
                    <a:cubicBezTo>
                      <a:pt x="7568" y="0"/>
                      <a:pt x="5718" y="972"/>
                      <a:pt x="5718" y="2509"/>
                    </a:cubicBezTo>
                    <a:cubicBezTo>
                      <a:pt x="5305" y="2216"/>
                      <a:pt x="4880" y="2093"/>
                      <a:pt x="4456" y="2093"/>
                    </a:cubicBezTo>
                    <a:cubicBezTo>
                      <a:pt x="2202" y="2093"/>
                      <a:pt x="0" y="5583"/>
                      <a:pt x="0" y="5583"/>
                    </a:cubicBezTo>
                    <a:lnTo>
                      <a:pt x="17585" y="5583"/>
                    </a:lnTo>
                    <a:cubicBezTo>
                      <a:pt x="17585" y="5583"/>
                      <a:pt x="16651" y="2507"/>
                      <a:pt x="14802" y="2507"/>
                    </a:cubicBezTo>
                    <a:cubicBezTo>
                      <a:pt x="14342" y="2507"/>
                      <a:pt x="13827" y="2696"/>
                      <a:pt x="13255" y="3170"/>
                    </a:cubicBezTo>
                    <a:cubicBezTo>
                      <a:pt x="13108" y="930"/>
                      <a:pt x="11263" y="0"/>
                      <a:pt x="94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 flipH="1">
                <a:off x="8509187" y="7"/>
                <a:ext cx="162150" cy="91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59828" fill="none" extrusionOk="0">
                    <a:moveTo>
                      <a:pt x="1" y="59828"/>
                    </a:moveTo>
                    <a:lnTo>
                      <a:pt x="1" y="0"/>
                    </a:lnTo>
                  </a:path>
                </a:pathLst>
              </a:custGeom>
              <a:noFill/>
              <a:ln w="10750" cap="flat" cmpd="sng">
                <a:solidFill>
                  <a:schemeClr val="dk1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39D0D57-DE57-4266-B1EC-6C286C112D8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12/20/2021</a:t>
            </a:fld>
            <a:endParaRPr lang="en-US" kern="1200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50D16AD-ED64-4876-9BAE-8BC4206D9585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129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39D0D57-DE57-4266-B1EC-6C286C112D8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12/20/2021</a:t>
            </a:fld>
            <a:endParaRPr lang="en-US" kern="1200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50D16AD-ED64-4876-9BAE-8BC4206D9585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813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39D0D57-DE57-4266-B1EC-6C286C112D8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12/20/2021</a:t>
            </a:fld>
            <a:endParaRPr lang="en-US" kern="1200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50D16AD-ED64-4876-9BAE-8BC4206D9585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98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39D0D57-DE57-4266-B1EC-6C286C112D8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12/20/2021</a:t>
            </a:fld>
            <a:endParaRPr lang="en-US" kern="1200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50D16AD-ED64-4876-9BAE-8BC4206D9585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974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39D0D57-DE57-4266-B1EC-6C286C112D8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12/20/2021</a:t>
            </a:fld>
            <a:endParaRPr lang="en-US" kern="1200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50D16AD-ED64-4876-9BAE-8BC4206D9585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834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39D0D57-DE57-4266-B1EC-6C286C112D8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12/20/2021</a:t>
            </a:fld>
            <a:endParaRPr lang="en-US" kern="1200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50D16AD-ED64-4876-9BAE-8BC4206D9585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91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39D0D57-DE57-4266-B1EC-6C286C112D8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12/20/2021</a:t>
            </a:fld>
            <a:endParaRPr lang="en-US" kern="1200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50D16AD-ED64-4876-9BAE-8BC4206D9585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309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39D0D57-DE57-4266-B1EC-6C286C112D8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12/20/2021</a:t>
            </a:fld>
            <a:endParaRPr lang="en-US" kern="1200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50D16AD-ED64-4876-9BAE-8BC4206D9585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512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39D0D57-DE57-4266-B1EC-6C286C112D8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12/20/2021</a:t>
            </a:fld>
            <a:endParaRPr lang="en-US" kern="1200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50D16AD-ED64-4876-9BAE-8BC4206D9585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145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39D0D57-DE57-4266-B1EC-6C286C112D8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12/20/2021</a:t>
            </a:fld>
            <a:endParaRPr lang="en-US" kern="1200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50D16AD-ED64-4876-9BAE-8BC4206D9585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13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6"/>
          <p:cNvGrpSpPr/>
          <p:nvPr/>
        </p:nvGrpSpPr>
        <p:grpSpPr>
          <a:xfrm>
            <a:off x="-20" y="4366675"/>
            <a:ext cx="9144020" cy="980075"/>
            <a:chOff x="-20" y="4366675"/>
            <a:chExt cx="9144020" cy="980075"/>
          </a:xfrm>
        </p:grpSpPr>
        <p:sp>
          <p:nvSpPr>
            <p:cNvPr id="67" name="Google Shape;67;p6"/>
            <p:cNvSpPr/>
            <p:nvPr/>
          </p:nvSpPr>
          <p:spPr>
            <a:xfrm flipH="1">
              <a:off x="6879416" y="4366675"/>
              <a:ext cx="2264584" cy="980056"/>
            </a:xfrm>
            <a:custGeom>
              <a:avLst/>
              <a:gdLst/>
              <a:ahLst/>
              <a:cxnLst/>
              <a:rect l="l" t="t" r="r" b="b"/>
              <a:pathLst>
                <a:path w="33767" h="18237" extrusionOk="0">
                  <a:moveTo>
                    <a:pt x="1752" y="0"/>
                  </a:moveTo>
                  <a:cubicBezTo>
                    <a:pt x="1211" y="0"/>
                    <a:pt x="671" y="83"/>
                    <a:pt x="161" y="253"/>
                  </a:cubicBezTo>
                  <a:cubicBezTo>
                    <a:pt x="103" y="267"/>
                    <a:pt x="44" y="297"/>
                    <a:pt x="0" y="311"/>
                  </a:cubicBezTo>
                  <a:lnTo>
                    <a:pt x="0" y="18237"/>
                  </a:lnTo>
                  <a:lnTo>
                    <a:pt x="33663" y="18237"/>
                  </a:lnTo>
                  <a:cubicBezTo>
                    <a:pt x="33766" y="17488"/>
                    <a:pt x="33707" y="16710"/>
                    <a:pt x="33502" y="15976"/>
                  </a:cubicBezTo>
                  <a:cubicBezTo>
                    <a:pt x="32812" y="13642"/>
                    <a:pt x="30815" y="11953"/>
                    <a:pt x="28408" y="11645"/>
                  </a:cubicBezTo>
                  <a:cubicBezTo>
                    <a:pt x="28258" y="11628"/>
                    <a:pt x="28108" y="11620"/>
                    <a:pt x="27958" y="11620"/>
                  </a:cubicBezTo>
                  <a:cubicBezTo>
                    <a:pt x="27595" y="11620"/>
                    <a:pt x="27234" y="11669"/>
                    <a:pt x="26881" y="11762"/>
                  </a:cubicBezTo>
                  <a:cubicBezTo>
                    <a:pt x="26837" y="11440"/>
                    <a:pt x="26778" y="11102"/>
                    <a:pt x="26690" y="10779"/>
                  </a:cubicBezTo>
                  <a:cubicBezTo>
                    <a:pt x="26558" y="10148"/>
                    <a:pt x="26308" y="9560"/>
                    <a:pt x="25956" y="9047"/>
                  </a:cubicBezTo>
                  <a:cubicBezTo>
                    <a:pt x="24690" y="6946"/>
                    <a:pt x="22459" y="5778"/>
                    <a:pt x="20168" y="5778"/>
                  </a:cubicBezTo>
                  <a:cubicBezTo>
                    <a:pt x="19031" y="5778"/>
                    <a:pt x="17880" y="6065"/>
                    <a:pt x="16824" y="6668"/>
                  </a:cubicBezTo>
                  <a:cubicBezTo>
                    <a:pt x="16401" y="3195"/>
                    <a:pt x="13466" y="1014"/>
                    <a:pt x="10418" y="1014"/>
                  </a:cubicBezTo>
                  <a:cubicBezTo>
                    <a:pt x="8918" y="1014"/>
                    <a:pt x="7391" y="1542"/>
                    <a:pt x="6122" y="2704"/>
                  </a:cubicBezTo>
                  <a:cubicBezTo>
                    <a:pt x="6078" y="2572"/>
                    <a:pt x="6019" y="2455"/>
                    <a:pt x="5960" y="2337"/>
                  </a:cubicBezTo>
                  <a:cubicBezTo>
                    <a:pt x="5169" y="822"/>
                    <a:pt x="3456" y="0"/>
                    <a:pt x="17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0" y="4807650"/>
              <a:ext cx="9144000" cy="539100"/>
            </a:xfrm>
            <a:prstGeom prst="doubleWave">
              <a:avLst>
                <a:gd name="adj1" fmla="val 625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 rot="5400000">
              <a:off x="172848" y="4233682"/>
              <a:ext cx="873558" cy="1219294"/>
            </a:xfrm>
            <a:custGeom>
              <a:avLst/>
              <a:gdLst/>
              <a:ahLst/>
              <a:cxnLst/>
              <a:rect l="l" t="t" r="r" b="b"/>
              <a:pathLst>
                <a:path w="18763" h="26189" extrusionOk="0">
                  <a:moveTo>
                    <a:pt x="15211" y="1"/>
                  </a:moveTo>
                  <a:cubicBezTo>
                    <a:pt x="14287" y="1"/>
                    <a:pt x="13358" y="220"/>
                    <a:pt x="12641" y="791"/>
                  </a:cubicBezTo>
                  <a:cubicBezTo>
                    <a:pt x="11775" y="1481"/>
                    <a:pt x="11334" y="2758"/>
                    <a:pt x="11848" y="3742"/>
                  </a:cubicBezTo>
                  <a:lnTo>
                    <a:pt x="11848" y="3757"/>
                  </a:lnTo>
                  <a:cubicBezTo>
                    <a:pt x="10028" y="3815"/>
                    <a:pt x="8295" y="4505"/>
                    <a:pt x="6930" y="5724"/>
                  </a:cubicBezTo>
                  <a:cubicBezTo>
                    <a:pt x="5653" y="6898"/>
                    <a:pt x="4757" y="8704"/>
                    <a:pt x="5168" y="10392"/>
                  </a:cubicBezTo>
                  <a:cubicBezTo>
                    <a:pt x="5286" y="10818"/>
                    <a:pt x="5477" y="11200"/>
                    <a:pt x="5741" y="11537"/>
                  </a:cubicBezTo>
                  <a:cubicBezTo>
                    <a:pt x="3715" y="12462"/>
                    <a:pt x="2085" y="14312"/>
                    <a:pt x="1601" y="16500"/>
                  </a:cubicBezTo>
                  <a:cubicBezTo>
                    <a:pt x="1366" y="17542"/>
                    <a:pt x="1425" y="18746"/>
                    <a:pt x="2056" y="19568"/>
                  </a:cubicBezTo>
                  <a:cubicBezTo>
                    <a:pt x="1175" y="20331"/>
                    <a:pt x="559" y="21330"/>
                    <a:pt x="280" y="22460"/>
                  </a:cubicBezTo>
                  <a:cubicBezTo>
                    <a:pt x="1" y="23678"/>
                    <a:pt x="15" y="24956"/>
                    <a:pt x="324" y="26189"/>
                  </a:cubicBezTo>
                  <a:lnTo>
                    <a:pt x="18763" y="26189"/>
                  </a:lnTo>
                  <a:lnTo>
                    <a:pt x="18763" y="997"/>
                  </a:lnTo>
                  <a:cubicBezTo>
                    <a:pt x="17853" y="453"/>
                    <a:pt x="16840" y="130"/>
                    <a:pt x="15783" y="28"/>
                  </a:cubicBezTo>
                  <a:cubicBezTo>
                    <a:pt x="15594" y="10"/>
                    <a:pt x="15402" y="1"/>
                    <a:pt x="15211" y="1"/>
                  </a:cubicBezTo>
                  <a:close/>
                </a:path>
              </a:pathLst>
            </a:custGeom>
            <a:solidFill>
              <a:srgbClr val="83A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6"/>
            <p:cNvSpPr/>
            <p:nvPr/>
          </p:nvSpPr>
          <p:spPr>
            <a:xfrm>
              <a:off x="6319432" y="4608582"/>
              <a:ext cx="363878" cy="295647"/>
            </a:xfrm>
            <a:custGeom>
              <a:avLst/>
              <a:gdLst/>
              <a:ahLst/>
              <a:cxnLst/>
              <a:rect l="l" t="t" r="r" b="b"/>
              <a:pathLst>
                <a:path w="5477" h="4450" extrusionOk="0">
                  <a:moveTo>
                    <a:pt x="2804" y="1"/>
                  </a:moveTo>
                  <a:cubicBezTo>
                    <a:pt x="2496" y="16"/>
                    <a:pt x="2202" y="177"/>
                    <a:pt x="2026" y="427"/>
                  </a:cubicBezTo>
                  <a:cubicBezTo>
                    <a:pt x="1865" y="676"/>
                    <a:pt x="1733" y="970"/>
                    <a:pt x="1659" y="1263"/>
                  </a:cubicBezTo>
                  <a:cubicBezTo>
                    <a:pt x="1630" y="1381"/>
                    <a:pt x="1586" y="1513"/>
                    <a:pt x="1556" y="1631"/>
                  </a:cubicBezTo>
                  <a:lnTo>
                    <a:pt x="1542" y="1616"/>
                  </a:lnTo>
                  <a:cubicBezTo>
                    <a:pt x="1385" y="1388"/>
                    <a:pt x="1146" y="1175"/>
                    <a:pt x="865" y="1175"/>
                  </a:cubicBezTo>
                  <a:cubicBezTo>
                    <a:pt x="856" y="1175"/>
                    <a:pt x="846" y="1175"/>
                    <a:pt x="837" y="1175"/>
                  </a:cubicBezTo>
                  <a:cubicBezTo>
                    <a:pt x="470" y="1205"/>
                    <a:pt x="235" y="1601"/>
                    <a:pt x="162" y="1968"/>
                  </a:cubicBezTo>
                  <a:cubicBezTo>
                    <a:pt x="0" y="2790"/>
                    <a:pt x="323" y="3627"/>
                    <a:pt x="690" y="4361"/>
                  </a:cubicBezTo>
                  <a:lnTo>
                    <a:pt x="4537" y="4449"/>
                  </a:lnTo>
                  <a:cubicBezTo>
                    <a:pt x="5153" y="3803"/>
                    <a:pt x="5476" y="2937"/>
                    <a:pt x="5432" y="2056"/>
                  </a:cubicBezTo>
                  <a:cubicBezTo>
                    <a:pt x="5432" y="1851"/>
                    <a:pt x="5359" y="1660"/>
                    <a:pt x="5227" y="1513"/>
                  </a:cubicBezTo>
                  <a:cubicBezTo>
                    <a:pt x="5120" y="1425"/>
                    <a:pt x="4988" y="1379"/>
                    <a:pt x="4854" y="1379"/>
                  </a:cubicBezTo>
                  <a:cubicBezTo>
                    <a:pt x="4766" y="1379"/>
                    <a:pt x="4677" y="1399"/>
                    <a:pt x="4595" y="1440"/>
                  </a:cubicBezTo>
                  <a:cubicBezTo>
                    <a:pt x="4390" y="1542"/>
                    <a:pt x="4214" y="1689"/>
                    <a:pt x="4067" y="1865"/>
                  </a:cubicBezTo>
                  <a:lnTo>
                    <a:pt x="4008" y="1968"/>
                  </a:lnTo>
                  <a:cubicBezTo>
                    <a:pt x="3979" y="1586"/>
                    <a:pt x="3891" y="1205"/>
                    <a:pt x="3744" y="867"/>
                  </a:cubicBezTo>
                  <a:cubicBezTo>
                    <a:pt x="3553" y="456"/>
                    <a:pt x="3245" y="30"/>
                    <a:pt x="28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3422251" y="4708909"/>
              <a:ext cx="362882" cy="295580"/>
            </a:xfrm>
            <a:custGeom>
              <a:avLst/>
              <a:gdLst/>
              <a:ahLst/>
              <a:cxnLst/>
              <a:rect l="l" t="t" r="r" b="b"/>
              <a:pathLst>
                <a:path w="5462" h="4449" extrusionOk="0">
                  <a:moveTo>
                    <a:pt x="2790" y="0"/>
                  </a:moveTo>
                  <a:cubicBezTo>
                    <a:pt x="2482" y="15"/>
                    <a:pt x="2188" y="162"/>
                    <a:pt x="2027" y="426"/>
                  </a:cubicBezTo>
                  <a:cubicBezTo>
                    <a:pt x="1850" y="676"/>
                    <a:pt x="1733" y="954"/>
                    <a:pt x="1660" y="1263"/>
                  </a:cubicBezTo>
                  <a:cubicBezTo>
                    <a:pt x="1615" y="1380"/>
                    <a:pt x="1586" y="1512"/>
                    <a:pt x="1542" y="1630"/>
                  </a:cubicBezTo>
                  <a:lnTo>
                    <a:pt x="1542" y="1615"/>
                  </a:lnTo>
                  <a:cubicBezTo>
                    <a:pt x="1386" y="1374"/>
                    <a:pt x="1148" y="1174"/>
                    <a:pt x="867" y="1174"/>
                  </a:cubicBezTo>
                  <a:cubicBezTo>
                    <a:pt x="857" y="1174"/>
                    <a:pt x="847" y="1174"/>
                    <a:pt x="837" y="1175"/>
                  </a:cubicBezTo>
                  <a:cubicBezTo>
                    <a:pt x="470" y="1204"/>
                    <a:pt x="235" y="1600"/>
                    <a:pt x="162" y="1967"/>
                  </a:cubicBezTo>
                  <a:cubicBezTo>
                    <a:pt x="1" y="2790"/>
                    <a:pt x="309" y="3626"/>
                    <a:pt x="676" y="4360"/>
                  </a:cubicBezTo>
                  <a:lnTo>
                    <a:pt x="4537" y="4449"/>
                  </a:lnTo>
                  <a:cubicBezTo>
                    <a:pt x="5139" y="3803"/>
                    <a:pt x="5462" y="2936"/>
                    <a:pt x="5418" y="2056"/>
                  </a:cubicBezTo>
                  <a:cubicBezTo>
                    <a:pt x="5433" y="1850"/>
                    <a:pt x="5359" y="1659"/>
                    <a:pt x="5227" y="1512"/>
                  </a:cubicBezTo>
                  <a:cubicBezTo>
                    <a:pt x="5112" y="1424"/>
                    <a:pt x="4976" y="1378"/>
                    <a:pt x="4841" y="1378"/>
                  </a:cubicBezTo>
                  <a:cubicBezTo>
                    <a:pt x="4751" y="1378"/>
                    <a:pt x="4663" y="1398"/>
                    <a:pt x="4581" y="1439"/>
                  </a:cubicBezTo>
                  <a:cubicBezTo>
                    <a:pt x="4376" y="1527"/>
                    <a:pt x="4199" y="1689"/>
                    <a:pt x="4067" y="1865"/>
                  </a:cubicBezTo>
                  <a:cubicBezTo>
                    <a:pt x="4038" y="1894"/>
                    <a:pt x="4023" y="1923"/>
                    <a:pt x="3994" y="1967"/>
                  </a:cubicBezTo>
                  <a:cubicBezTo>
                    <a:pt x="3979" y="1586"/>
                    <a:pt x="3891" y="1204"/>
                    <a:pt x="3730" y="866"/>
                  </a:cubicBezTo>
                  <a:cubicBezTo>
                    <a:pt x="3539" y="455"/>
                    <a:pt x="3245" y="30"/>
                    <a:pt x="2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6"/>
          <p:cNvGrpSpPr/>
          <p:nvPr/>
        </p:nvGrpSpPr>
        <p:grpSpPr>
          <a:xfrm>
            <a:off x="8463264" y="-1"/>
            <a:ext cx="372428" cy="1639579"/>
            <a:chOff x="8463264" y="-1"/>
            <a:chExt cx="372428" cy="1639579"/>
          </a:xfrm>
        </p:grpSpPr>
        <p:sp>
          <p:nvSpPr>
            <p:cNvPr id="73" name="Google Shape;73;p6"/>
            <p:cNvSpPr/>
            <p:nvPr/>
          </p:nvSpPr>
          <p:spPr>
            <a:xfrm>
              <a:off x="8645563" y="-1"/>
              <a:ext cx="7850" cy="1325843"/>
            </a:xfrm>
            <a:custGeom>
              <a:avLst/>
              <a:gdLst/>
              <a:ahLst/>
              <a:cxnLst/>
              <a:rect l="l" t="t" r="r" b="b"/>
              <a:pathLst>
                <a:path w="399" h="88700" extrusionOk="0">
                  <a:moveTo>
                    <a:pt x="0" y="0"/>
                  </a:moveTo>
                  <a:lnTo>
                    <a:pt x="0" y="88700"/>
                  </a:lnTo>
                  <a:lnTo>
                    <a:pt x="200" y="88276"/>
                  </a:lnTo>
                  <a:lnTo>
                    <a:pt x="399" y="88700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8463264" y="1285345"/>
              <a:ext cx="372428" cy="354234"/>
            </a:xfrm>
            <a:custGeom>
              <a:avLst/>
              <a:gdLst/>
              <a:ahLst/>
              <a:cxnLst/>
              <a:rect l="l" t="t" r="r" b="b"/>
              <a:pathLst>
                <a:path w="18893" h="17970" extrusionOk="0">
                  <a:moveTo>
                    <a:pt x="9447" y="0"/>
                  </a:moveTo>
                  <a:lnTo>
                    <a:pt x="6531" y="5932"/>
                  </a:lnTo>
                  <a:lnTo>
                    <a:pt x="1" y="6854"/>
                  </a:lnTo>
                  <a:lnTo>
                    <a:pt x="4736" y="11465"/>
                  </a:lnTo>
                  <a:lnTo>
                    <a:pt x="3615" y="17969"/>
                  </a:lnTo>
                  <a:lnTo>
                    <a:pt x="9447" y="14904"/>
                  </a:lnTo>
                  <a:lnTo>
                    <a:pt x="15278" y="17969"/>
                  </a:lnTo>
                  <a:lnTo>
                    <a:pt x="14182" y="11465"/>
                  </a:lnTo>
                  <a:lnTo>
                    <a:pt x="18892" y="6854"/>
                  </a:lnTo>
                  <a:lnTo>
                    <a:pt x="12363" y="5932"/>
                  </a:lnTo>
                  <a:lnTo>
                    <a:pt x="94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6"/>
          <p:cNvSpPr/>
          <p:nvPr/>
        </p:nvSpPr>
        <p:spPr>
          <a:xfrm>
            <a:off x="-560350" y="469725"/>
            <a:ext cx="8271600" cy="539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6"/>
          <p:cNvSpPr txBox="1">
            <a:spLocks noGrp="1"/>
          </p:cNvSpPr>
          <p:nvPr>
            <p:ph type="title"/>
          </p:nvPr>
        </p:nvSpPr>
        <p:spPr>
          <a:xfrm>
            <a:off x="720000" y="327113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redoka One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"/>
          <p:cNvSpPr txBox="1">
            <a:spLocks noGrp="1"/>
          </p:cNvSpPr>
          <p:nvPr>
            <p:ph type="title"/>
          </p:nvPr>
        </p:nvSpPr>
        <p:spPr>
          <a:xfrm>
            <a:off x="1714950" y="1566954"/>
            <a:ext cx="5714100" cy="22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1"/>
          <p:cNvSpPr txBox="1">
            <a:spLocks noGrp="1"/>
          </p:cNvSpPr>
          <p:nvPr>
            <p:ph type="title" hasCustomPrompt="1"/>
          </p:nvPr>
        </p:nvSpPr>
        <p:spPr>
          <a:xfrm>
            <a:off x="1468050" y="1667365"/>
            <a:ext cx="6207900" cy="12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18" name="Google Shape;118;p11"/>
          <p:cNvSpPr txBox="1">
            <a:spLocks noGrp="1"/>
          </p:cNvSpPr>
          <p:nvPr>
            <p:ph type="subTitle" idx="1"/>
          </p:nvPr>
        </p:nvSpPr>
        <p:spPr>
          <a:xfrm flipH="1">
            <a:off x="1468050" y="2982191"/>
            <a:ext cx="6207900" cy="3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9"/>
          <p:cNvSpPr txBox="1">
            <a:spLocks noGrp="1"/>
          </p:cNvSpPr>
          <p:nvPr>
            <p:ph type="subTitle" idx="1"/>
          </p:nvPr>
        </p:nvSpPr>
        <p:spPr>
          <a:xfrm>
            <a:off x="3085225" y="3744292"/>
            <a:ext cx="5076900" cy="3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228" name="Google Shape;228;p19"/>
          <p:cNvSpPr/>
          <p:nvPr/>
        </p:nvSpPr>
        <p:spPr>
          <a:xfrm>
            <a:off x="-560350" y="469725"/>
            <a:ext cx="8271600" cy="53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title"/>
          </p:nvPr>
        </p:nvSpPr>
        <p:spPr>
          <a:xfrm>
            <a:off x="720000" y="327113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redoka One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230" name="Google Shape;230;p19"/>
          <p:cNvGrpSpPr/>
          <p:nvPr/>
        </p:nvGrpSpPr>
        <p:grpSpPr>
          <a:xfrm>
            <a:off x="-310" y="-838200"/>
            <a:ext cx="9144360" cy="6038524"/>
            <a:chOff x="-310" y="-838200"/>
            <a:chExt cx="9144360" cy="6038524"/>
          </a:xfrm>
        </p:grpSpPr>
        <p:grpSp>
          <p:nvGrpSpPr>
            <p:cNvPr id="231" name="Google Shape;231;p19"/>
            <p:cNvGrpSpPr/>
            <p:nvPr/>
          </p:nvGrpSpPr>
          <p:grpSpPr>
            <a:xfrm flipH="1">
              <a:off x="8134899" y="-381001"/>
              <a:ext cx="376880" cy="1599676"/>
              <a:chOff x="1409172" y="109092"/>
              <a:chExt cx="260402" cy="1105207"/>
            </a:xfrm>
          </p:grpSpPr>
          <p:sp>
            <p:nvSpPr>
              <p:cNvPr id="232" name="Google Shape;232;p19"/>
              <p:cNvSpPr/>
              <p:nvPr/>
            </p:nvSpPr>
            <p:spPr>
              <a:xfrm>
                <a:off x="1409172" y="967163"/>
                <a:ext cx="260402" cy="247136"/>
              </a:xfrm>
              <a:custGeom>
                <a:avLst/>
                <a:gdLst/>
                <a:ahLst/>
                <a:cxnLst/>
                <a:rect l="l" t="t" r="r" b="b"/>
                <a:pathLst>
                  <a:path w="13210" h="12537" extrusionOk="0">
                    <a:moveTo>
                      <a:pt x="6605" y="1"/>
                    </a:moveTo>
                    <a:lnTo>
                      <a:pt x="4562" y="4113"/>
                    </a:lnTo>
                    <a:lnTo>
                      <a:pt x="1" y="4786"/>
                    </a:lnTo>
                    <a:lnTo>
                      <a:pt x="3316" y="8001"/>
                    </a:lnTo>
                    <a:lnTo>
                      <a:pt x="2543" y="12537"/>
                    </a:lnTo>
                    <a:lnTo>
                      <a:pt x="6605" y="10393"/>
                    </a:lnTo>
                    <a:lnTo>
                      <a:pt x="10693" y="12537"/>
                    </a:lnTo>
                    <a:lnTo>
                      <a:pt x="9920" y="8001"/>
                    </a:lnTo>
                    <a:lnTo>
                      <a:pt x="13210" y="4786"/>
                    </a:lnTo>
                    <a:lnTo>
                      <a:pt x="8649" y="4113"/>
                    </a:lnTo>
                    <a:lnTo>
                      <a:pt x="660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9"/>
              <p:cNvSpPr/>
              <p:nvPr/>
            </p:nvSpPr>
            <p:spPr>
              <a:xfrm>
                <a:off x="1535438" y="109092"/>
                <a:ext cx="7877" cy="875942"/>
              </a:xfrm>
              <a:custGeom>
                <a:avLst/>
                <a:gdLst/>
                <a:ahLst/>
                <a:cxnLst/>
                <a:rect l="l" t="t" r="r" b="b"/>
                <a:pathLst>
                  <a:path w="400" h="23727" extrusionOk="0">
                    <a:moveTo>
                      <a:pt x="1" y="0"/>
                    </a:moveTo>
                    <a:lnTo>
                      <a:pt x="1" y="23726"/>
                    </a:lnTo>
                    <a:lnTo>
                      <a:pt x="200" y="23328"/>
                    </a:lnTo>
                    <a:lnTo>
                      <a:pt x="400" y="23726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9"/>
            <p:cNvGrpSpPr/>
            <p:nvPr/>
          </p:nvGrpSpPr>
          <p:grpSpPr>
            <a:xfrm flipH="1">
              <a:off x="8599818" y="-838200"/>
              <a:ext cx="376880" cy="1599676"/>
              <a:chOff x="1409172" y="109092"/>
              <a:chExt cx="260402" cy="1105207"/>
            </a:xfrm>
          </p:grpSpPr>
          <p:sp>
            <p:nvSpPr>
              <p:cNvPr id="235" name="Google Shape;235;p19"/>
              <p:cNvSpPr/>
              <p:nvPr/>
            </p:nvSpPr>
            <p:spPr>
              <a:xfrm>
                <a:off x="1409172" y="967163"/>
                <a:ext cx="260402" cy="247136"/>
              </a:xfrm>
              <a:custGeom>
                <a:avLst/>
                <a:gdLst/>
                <a:ahLst/>
                <a:cxnLst/>
                <a:rect l="l" t="t" r="r" b="b"/>
                <a:pathLst>
                  <a:path w="13210" h="12537" extrusionOk="0">
                    <a:moveTo>
                      <a:pt x="6605" y="1"/>
                    </a:moveTo>
                    <a:lnTo>
                      <a:pt x="4562" y="4113"/>
                    </a:lnTo>
                    <a:lnTo>
                      <a:pt x="1" y="4786"/>
                    </a:lnTo>
                    <a:lnTo>
                      <a:pt x="3316" y="8001"/>
                    </a:lnTo>
                    <a:lnTo>
                      <a:pt x="2543" y="12537"/>
                    </a:lnTo>
                    <a:lnTo>
                      <a:pt x="6605" y="10393"/>
                    </a:lnTo>
                    <a:lnTo>
                      <a:pt x="10693" y="12537"/>
                    </a:lnTo>
                    <a:lnTo>
                      <a:pt x="9920" y="8001"/>
                    </a:lnTo>
                    <a:lnTo>
                      <a:pt x="13210" y="4786"/>
                    </a:lnTo>
                    <a:lnTo>
                      <a:pt x="8649" y="4113"/>
                    </a:lnTo>
                    <a:lnTo>
                      <a:pt x="660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9"/>
              <p:cNvSpPr/>
              <p:nvPr/>
            </p:nvSpPr>
            <p:spPr>
              <a:xfrm>
                <a:off x="1535438" y="109092"/>
                <a:ext cx="7877" cy="875942"/>
              </a:xfrm>
              <a:custGeom>
                <a:avLst/>
                <a:gdLst/>
                <a:ahLst/>
                <a:cxnLst/>
                <a:rect l="l" t="t" r="r" b="b"/>
                <a:pathLst>
                  <a:path w="400" h="23727" extrusionOk="0">
                    <a:moveTo>
                      <a:pt x="1" y="0"/>
                    </a:moveTo>
                    <a:lnTo>
                      <a:pt x="1" y="23726"/>
                    </a:lnTo>
                    <a:lnTo>
                      <a:pt x="200" y="23328"/>
                    </a:lnTo>
                    <a:lnTo>
                      <a:pt x="400" y="23726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7" name="Google Shape;237;p19"/>
            <p:cNvGrpSpPr/>
            <p:nvPr/>
          </p:nvGrpSpPr>
          <p:grpSpPr>
            <a:xfrm>
              <a:off x="-310" y="3425625"/>
              <a:ext cx="9144360" cy="1774699"/>
              <a:chOff x="-310" y="3425625"/>
              <a:chExt cx="9144360" cy="1774699"/>
            </a:xfrm>
          </p:grpSpPr>
          <p:sp>
            <p:nvSpPr>
              <p:cNvPr id="238" name="Google Shape;238;p19"/>
              <p:cNvSpPr/>
              <p:nvPr/>
            </p:nvSpPr>
            <p:spPr>
              <a:xfrm>
                <a:off x="-300" y="3425625"/>
                <a:ext cx="2951120" cy="1774662"/>
              </a:xfrm>
              <a:custGeom>
                <a:avLst/>
                <a:gdLst/>
                <a:ahLst/>
                <a:cxnLst/>
                <a:rect l="l" t="t" r="r" b="b"/>
                <a:pathLst>
                  <a:path w="51663" h="33921" extrusionOk="0">
                    <a:moveTo>
                      <a:pt x="441" y="1"/>
                    </a:moveTo>
                    <a:cubicBezTo>
                      <a:pt x="296" y="1"/>
                      <a:pt x="149" y="3"/>
                      <a:pt x="0" y="8"/>
                    </a:cubicBezTo>
                    <a:lnTo>
                      <a:pt x="0" y="33921"/>
                    </a:lnTo>
                    <a:lnTo>
                      <a:pt x="51662" y="33921"/>
                    </a:lnTo>
                    <a:cubicBezTo>
                      <a:pt x="50884" y="33422"/>
                      <a:pt x="50018" y="33069"/>
                      <a:pt x="49108" y="32893"/>
                    </a:cubicBezTo>
                    <a:cubicBezTo>
                      <a:pt x="49093" y="32570"/>
                      <a:pt x="49049" y="32247"/>
                      <a:pt x="48990" y="31939"/>
                    </a:cubicBezTo>
                    <a:cubicBezTo>
                      <a:pt x="48181" y="28010"/>
                      <a:pt x="44730" y="25403"/>
                      <a:pt x="40973" y="25403"/>
                    </a:cubicBezTo>
                    <a:cubicBezTo>
                      <a:pt x="40026" y="25403"/>
                      <a:pt x="39060" y="25568"/>
                      <a:pt x="38112" y="25920"/>
                    </a:cubicBezTo>
                    <a:cubicBezTo>
                      <a:pt x="38882" y="21817"/>
                      <a:pt x="35664" y="18305"/>
                      <a:pt x="31834" y="18305"/>
                    </a:cubicBezTo>
                    <a:cubicBezTo>
                      <a:pt x="31141" y="18305"/>
                      <a:pt x="30427" y="18420"/>
                      <a:pt x="29714" y="18667"/>
                    </a:cubicBezTo>
                    <a:cubicBezTo>
                      <a:pt x="28966" y="13368"/>
                      <a:pt x="24444" y="9433"/>
                      <a:pt x="19100" y="9433"/>
                    </a:cubicBezTo>
                    <a:cubicBezTo>
                      <a:pt x="18748" y="9433"/>
                      <a:pt x="18395" y="9448"/>
                      <a:pt x="18058" y="9477"/>
                    </a:cubicBezTo>
                    <a:cubicBezTo>
                      <a:pt x="17221" y="6791"/>
                      <a:pt x="14725" y="4970"/>
                      <a:pt x="11921" y="4970"/>
                    </a:cubicBezTo>
                    <a:lnTo>
                      <a:pt x="11745" y="4970"/>
                    </a:lnTo>
                    <a:cubicBezTo>
                      <a:pt x="11187" y="4985"/>
                      <a:pt x="10644" y="5058"/>
                      <a:pt x="10115" y="5220"/>
                    </a:cubicBezTo>
                    <a:lnTo>
                      <a:pt x="10027" y="5249"/>
                    </a:lnTo>
                    <a:lnTo>
                      <a:pt x="9998" y="5249"/>
                    </a:lnTo>
                    <a:cubicBezTo>
                      <a:pt x="9675" y="5337"/>
                      <a:pt x="9366" y="5455"/>
                      <a:pt x="9058" y="5587"/>
                    </a:cubicBezTo>
                    <a:cubicBezTo>
                      <a:pt x="8058" y="3086"/>
                      <a:pt x="5736" y="1"/>
                      <a:pt x="4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19"/>
              <p:cNvSpPr/>
              <p:nvPr/>
            </p:nvSpPr>
            <p:spPr>
              <a:xfrm rot="10800000">
                <a:off x="-310" y="4805854"/>
                <a:ext cx="9144360" cy="394470"/>
              </a:xfrm>
              <a:prstGeom prst="flowChartDocumen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19"/>
              <p:cNvSpPr/>
              <p:nvPr/>
            </p:nvSpPr>
            <p:spPr>
              <a:xfrm>
                <a:off x="-9" y="4372563"/>
                <a:ext cx="1458420" cy="827761"/>
              </a:xfrm>
              <a:custGeom>
                <a:avLst/>
                <a:gdLst/>
                <a:ahLst/>
                <a:cxnLst/>
                <a:rect l="l" t="t" r="r" b="b"/>
                <a:pathLst>
                  <a:path w="33899" h="26299" extrusionOk="0">
                    <a:moveTo>
                      <a:pt x="5593" y="0"/>
                    </a:moveTo>
                    <a:cubicBezTo>
                      <a:pt x="5191" y="0"/>
                      <a:pt x="4779" y="102"/>
                      <a:pt x="4390" y="225"/>
                    </a:cubicBezTo>
                    <a:cubicBezTo>
                      <a:pt x="2540" y="871"/>
                      <a:pt x="969" y="2163"/>
                      <a:pt x="0" y="3881"/>
                    </a:cubicBezTo>
                    <a:lnTo>
                      <a:pt x="0" y="26298"/>
                    </a:lnTo>
                    <a:lnTo>
                      <a:pt x="33590" y="26298"/>
                    </a:lnTo>
                    <a:cubicBezTo>
                      <a:pt x="33898" y="25373"/>
                      <a:pt x="33869" y="24316"/>
                      <a:pt x="33326" y="23509"/>
                    </a:cubicBezTo>
                    <a:cubicBezTo>
                      <a:pt x="32742" y="22653"/>
                      <a:pt x="31688" y="22255"/>
                      <a:pt x="30631" y="22255"/>
                    </a:cubicBezTo>
                    <a:cubicBezTo>
                      <a:pt x="30491" y="22255"/>
                      <a:pt x="30352" y="22262"/>
                      <a:pt x="30213" y="22276"/>
                    </a:cubicBezTo>
                    <a:cubicBezTo>
                      <a:pt x="30478" y="21982"/>
                      <a:pt x="30698" y="21659"/>
                      <a:pt x="30874" y="21307"/>
                    </a:cubicBezTo>
                    <a:cubicBezTo>
                      <a:pt x="31784" y="19545"/>
                      <a:pt x="31373" y="17064"/>
                      <a:pt x="29700" y="15978"/>
                    </a:cubicBezTo>
                    <a:cubicBezTo>
                      <a:pt x="29048" y="15553"/>
                      <a:pt x="28333" y="15375"/>
                      <a:pt x="27596" y="15375"/>
                    </a:cubicBezTo>
                    <a:cubicBezTo>
                      <a:pt x="26906" y="15375"/>
                      <a:pt x="26197" y="15531"/>
                      <a:pt x="25501" y="15787"/>
                    </a:cubicBezTo>
                    <a:cubicBezTo>
                      <a:pt x="26088" y="14994"/>
                      <a:pt x="26367" y="14010"/>
                      <a:pt x="26323" y="13027"/>
                    </a:cubicBezTo>
                    <a:cubicBezTo>
                      <a:pt x="26176" y="10663"/>
                      <a:pt x="24033" y="8652"/>
                      <a:pt x="21669" y="8490"/>
                    </a:cubicBezTo>
                    <a:cubicBezTo>
                      <a:pt x="21555" y="8483"/>
                      <a:pt x="21442" y="8479"/>
                      <a:pt x="21328" y="8479"/>
                    </a:cubicBezTo>
                    <a:cubicBezTo>
                      <a:pt x="20533" y="8479"/>
                      <a:pt x="19746" y="8659"/>
                      <a:pt x="19027" y="9019"/>
                    </a:cubicBezTo>
                    <a:cubicBezTo>
                      <a:pt x="19452" y="7947"/>
                      <a:pt x="19540" y="6758"/>
                      <a:pt x="19276" y="5642"/>
                    </a:cubicBezTo>
                    <a:cubicBezTo>
                      <a:pt x="18621" y="3137"/>
                      <a:pt x="16086" y="1282"/>
                      <a:pt x="13494" y="1282"/>
                    </a:cubicBezTo>
                    <a:cubicBezTo>
                      <a:pt x="13474" y="1282"/>
                      <a:pt x="13453" y="1282"/>
                      <a:pt x="13433" y="1282"/>
                    </a:cubicBezTo>
                    <a:cubicBezTo>
                      <a:pt x="10820" y="1297"/>
                      <a:pt x="8339" y="3117"/>
                      <a:pt x="7399" y="5569"/>
                    </a:cubicBezTo>
                    <a:cubicBezTo>
                      <a:pt x="7722" y="4541"/>
                      <a:pt x="8030" y="3499"/>
                      <a:pt x="7928" y="2442"/>
                    </a:cubicBezTo>
                    <a:cubicBezTo>
                      <a:pt x="7810" y="1385"/>
                      <a:pt x="7150" y="313"/>
                      <a:pt x="6107" y="64"/>
                    </a:cubicBezTo>
                    <a:cubicBezTo>
                      <a:pt x="5939" y="19"/>
                      <a:pt x="5767" y="0"/>
                      <a:pt x="5593" y="0"/>
                    </a:cubicBezTo>
                    <a:close/>
                  </a:path>
                </a:pathLst>
              </a:custGeom>
              <a:solidFill>
                <a:srgbClr val="83AF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9"/>
              <p:cNvSpPr/>
              <p:nvPr/>
            </p:nvSpPr>
            <p:spPr>
              <a:xfrm flipH="1">
                <a:off x="5899352" y="4580799"/>
                <a:ext cx="306931" cy="249322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4449" extrusionOk="0">
                    <a:moveTo>
                      <a:pt x="2805" y="1"/>
                    </a:moveTo>
                    <a:cubicBezTo>
                      <a:pt x="2497" y="1"/>
                      <a:pt x="2203" y="162"/>
                      <a:pt x="2027" y="412"/>
                    </a:cubicBezTo>
                    <a:cubicBezTo>
                      <a:pt x="1865" y="676"/>
                      <a:pt x="1733" y="955"/>
                      <a:pt x="1660" y="1248"/>
                    </a:cubicBezTo>
                    <a:cubicBezTo>
                      <a:pt x="1630" y="1381"/>
                      <a:pt x="1586" y="1498"/>
                      <a:pt x="1557" y="1615"/>
                    </a:cubicBezTo>
                    <a:lnTo>
                      <a:pt x="1542" y="1601"/>
                    </a:lnTo>
                    <a:cubicBezTo>
                      <a:pt x="1386" y="1374"/>
                      <a:pt x="1148" y="1174"/>
                      <a:pt x="880" y="1174"/>
                    </a:cubicBezTo>
                    <a:cubicBezTo>
                      <a:pt x="871" y="1174"/>
                      <a:pt x="862" y="1175"/>
                      <a:pt x="852" y="1175"/>
                    </a:cubicBezTo>
                    <a:cubicBezTo>
                      <a:pt x="485" y="1204"/>
                      <a:pt x="236" y="1601"/>
                      <a:pt x="162" y="1968"/>
                    </a:cubicBezTo>
                    <a:cubicBezTo>
                      <a:pt x="1" y="2775"/>
                      <a:pt x="324" y="3612"/>
                      <a:pt x="691" y="4346"/>
                    </a:cubicBezTo>
                    <a:lnTo>
                      <a:pt x="4537" y="4449"/>
                    </a:lnTo>
                    <a:cubicBezTo>
                      <a:pt x="5154" y="3803"/>
                      <a:pt x="5477" y="2937"/>
                      <a:pt x="5433" y="2056"/>
                    </a:cubicBezTo>
                    <a:cubicBezTo>
                      <a:pt x="5433" y="1850"/>
                      <a:pt x="5359" y="1645"/>
                      <a:pt x="5227" y="1498"/>
                    </a:cubicBezTo>
                    <a:cubicBezTo>
                      <a:pt x="5121" y="1410"/>
                      <a:pt x="4988" y="1364"/>
                      <a:pt x="4855" y="1364"/>
                    </a:cubicBezTo>
                    <a:cubicBezTo>
                      <a:pt x="4766" y="1364"/>
                      <a:pt x="4678" y="1384"/>
                      <a:pt x="4596" y="1425"/>
                    </a:cubicBezTo>
                    <a:cubicBezTo>
                      <a:pt x="4390" y="1527"/>
                      <a:pt x="4214" y="1674"/>
                      <a:pt x="4067" y="1865"/>
                    </a:cubicBezTo>
                    <a:cubicBezTo>
                      <a:pt x="4053" y="1894"/>
                      <a:pt x="4023" y="1924"/>
                      <a:pt x="3994" y="1953"/>
                    </a:cubicBezTo>
                    <a:cubicBezTo>
                      <a:pt x="3979" y="1571"/>
                      <a:pt x="3891" y="1204"/>
                      <a:pt x="3730" y="852"/>
                    </a:cubicBezTo>
                    <a:cubicBezTo>
                      <a:pt x="3554" y="441"/>
                      <a:pt x="3245" y="15"/>
                      <a:pt x="28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9"/>
              <p:cNvSpPr/>
              <p:nvPr/>
            </p:nvSpPr>
            <p:spPr>
              <a:xfrm flipH="1">
                <a:off x="3371621" y="4705837"/>
                <a:ext cx="306931" cy="249322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4449" extrusionOk="0">
                    <a:moveTo>
                      <a:pt x="2805" y="1"/>
                    </a:moveTo>
                    <a:cubicBezTo>
                      <a:pt x="2497" y="1"/>
                      <a:pt x="2203" y="162"/>
                      <a:pt x="2027" y="412"/>
                    </a:cubicBezTo>
                    <a:cubicBezTo>
                      <a:pt x="1865" y="676"/>
                      <a:pt x="1733" y="955"/>
                      <a:pt x="1660" y="1248"/>
                    </a:cubicBezTo>
                    <a:cubicBezTo>
                      <a:pt x="1630" y="1381"/>
                      <a:pt x="1586" y="1498"/>
                      <a:pt x="1557" y="1615"/>
                    </a:cubicBezTo>
                    <a:lnTo>
                      <a:pt x="1542" y="1601"/>
                    </a:lnTo>
                    <a:cubicBezTo>
                      <a:pt x="1386" y="1374"/>
                      <a:pt x="1148" y="1174"/>
                      <a:pt x="880" y="1174"/>
                    </a:cubicBezTo>
                    <a:cubicBezTo>
                      <a:pt x="871" y="1174"/>
                      <a:pt x="862" y="1175"/>
                      <a:pt x="852" y="1175"/>
                    </a:cubicBezTo>
                    <a:cubicBezTo>
                      <a:pt x="485" y="1204"/>
                      <a:pt x="236" y="1601"/>
                      <a:pt x="162" y="1968"/>
                    </a:cubicBezTo>
                    <a:cubicBezTo>
                      <a:pt x="1" y="2775"/>
                      <a:pt x="324" y="3612"/>
                      <a:pt x="691" y="4346"/>
                    </a:cubicBezTo>
                    <a:lnTo>
                      <a:pt x="4537" y="4449"/>
                    </a:lnTo>
                    <a:cubicBezTo>
                      <a:pt x="5154" y="3803"/>
                      <a:pt x="5477" y="2937"/>
                      <a:pt x="5433" y="2056"/>
                    </a:cubicBezTo>
                    <a:cubicBezTo>
                      <a:pt x="5433" y="1850"/>
                      <a:pt x="5359" y="1645"/>
                      <a:pt x="5227" y="1498"/>
                    </a:cubicBezTo>
                    <a:cubicBezTo>
                      <a:pt x="5121" y="1410"/>
                      <a:pt x="4988" y="1364"/>
                      <a:pt x="4855" y="1364"/>
                    </a:cubicBezTo>
                    <a:cubicBezTo>
                      <a:pt x="4766" y="1364"/>
                      <a:pt x="4678" y="1384"/>
                      <a:pt x="4596" y="1425"/>
                    </a:cubicBezTo>
                    <a:cubicBezTo>
                      <a:pt x="4390" y="1527"/>
                      <a:pt x="4214" y="1674"/>
                      <a:pt x="4067" y="1865"/>
                    </a:cubicBezTo>
                    <a:cubicBezTo>
                      <a:pt x="4053" y="1894"/>
                      <a:pt x="4023" y="1924"/>
                      <a:pt x="3994" y="1953"/>
                    </a:cubicBezTo>
                    <a:cubicBezTo>
                      <a:pt x="3979" y="1571"/>
                      <a:pt x="3891" y="1204"/>
                      <a:pt x="3730" y="852"/>
                    </a:cubicBezTo>
                    <a:cubicBezTo>
                      <a:pt x="3554" y="441"/>
                      <a:pt x="3245" y="15"/>
                      <a:pt x="28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19"/>
              <p:cNvSpPr/>
              <p:nvPr/>
            </p:nvSpPr>
            <p:spPr>
              <a:xfrm flipH="1">
                <a:off x="8427084" y="4643318"/>
                <a:ext cx="306931" cy="249322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4449" extrusionOk="0">
                    <a:moveTo>
                      <a:pt x="2805" y="1"/>
                    </a:moveTo>
                    <a:cubicBezTo>
                      <a:pt x="2497" y="1"/>
                      <a:pt x="2203" y="162"/>
                      <a:pt x="2027" y="412"/>
                    </a:cubicBezTo>
                    <a:cubicBezTo>
                      <a:pt x="1865" y="676"/>
                      <a:pt x="1733" y="955"/>
                      <a:pt x="1660" y="1248"/>
                    </a:cubicBezTo>
                    <a:cubicBezTo>
                      <a:pt x="1630" y="1381"/>
                      <a:pt x="1586" y="1498"/>
                      <a:pt x="1557" y="1615"/>
                    </a:cubicBezTo>
                    <a:lnTo>
                      <a:pt x="1542" y="1601"/>
                    </a:lnTo>
                    <a:cubicBezTo>
                      <a:pt x="1386" y="1374"/>
                      <a:pt x="1148" y="1174"/>
                      <a:pt x="880" y="1174"/>
                    </a:cubicBezTo>
                    <a:cubicBezTo>
                      <a:pt x="871" y="1174"/>
                      <a:pt x="862" y="1175"/>
                      <a:pt x="852" y="1175"/>
                    </a:cubicBezTo>
                    <a:cubicBezTo>
                      <a:pt x="485" y="1204"/>
                      <a:pt x="236" y="1601"/>
                      <a:pt x="162" y="1968"/>
                    </a:cubicBezTo>
                    <a:cubicBezTo>
                      <a:pt x="1" y="2775"/>
                      <a:pt x="324" y="3612"/>
                      <a:pt x="691" y="4346"/>
                    </a:cubicBezTo>
                    <a:lnTo>
                      <a:pt x="4537" y="4449"/>
                    </a:lnTo>
                    <a:cubicBezTo>
                      <a:pt x="5154" y="3803"/>
                      <a:pt x="5477" y="2937"/>
                      <a:pt x="5433" y="2056"/>
                    </a:cubicBezTo>
                    <a:cubicBezTo>
                      <a:pt x="5433" y="1850"/>
                      <a:pt x="5359" y="1645"/>
                      <a:pt x="5227" y="1498"/>
                    </a:cubicBezTo>
                    <a:cubicBezTo>
                      <a:pt x="5121" y="1410"/>
                      <a:pt x="4988" y="1364"/>
                      <a:pt x="4855" y="1364"/>
                    </a:cubicBezTo>
                    <a:cubicBezTo>
                      <a:pt x="4766" y="1364"/>
                      <a:pt x="4678" y="1384"/>
                      <a:pt x="4596" y="1425"/>
                    </a:cubicBezTo>
                    <a:cubicBezTo>
                      <a:pt x="4390" y="1527"/>
                      <a:pt x="4214" y="1674"/>
                      <a:pt x="4067" y="1865"/>
                    </a:cubicBezTo>
                    <a:cubicBezTo>
                      <a:pt x="4053" y="1894"/>
                      <a:pt x="4023" y="1924"/>
                      <a:pt x="3994" y="1953"/>
                    </a:cubicBezTo>
                    <a:cubicBezTo>
                      <a:pt x="3979" y="1571"/>
                      <a:pt x="3891" y="1204"/>
                      <a:pt x="3730" y="852"/>
                    </a:cubicBezTo>
                    <a:cubicBezTo>
                      <a:pt x="3554" y="441"/>
                      <a:pt x="3245" y="15"/>
                      <a:pt x="28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oogle Shape;397;p29"/>
          <p:cNvGrpSpPr/>
          <p:nvPr/>
        </p:nvGrpSpPr>
        <p:grpSpPr>
          <a:xfrm>
            <a:off x="-262701" y="4222066"/>
            <a:ext cx="9669402" cy="1142034"/>
            <a:chOff x="-262701" y="4222066"/>
            <a:chExt cx="9669402" cy="1142034"/>
          </a:xfrm>
        </p:grpSpPr>
        <p:grpSp>
          <p:nvGrpSpPr>
            <p:cNvPr id="398" name="Google Shape;398;p29"/>
            <p:cNvGrpSpPr/>
            <p:nvPr/>
          </p:nvGrpSpPr>
          <p:grpSpPr>
            <a:xfrm>
              <a:off x="-262701" y="4222066"/>
              <a:ext cx="9669402" cy="1142034"/>
              <a:chOff x="-262701" y="4222066"/>
              <a:chExt cx="9669402" cy="1142034"/>
            </a:xfrm>
          </p:grpSpPr>
          <p:sp>
            <p:nvSpPr>
              <p:cNvPr id="399" name="Google Shape;399;p29"/>
              <p:cNvSpPr/>
              <p:nvPr/>
            </p:nvSpPr>
            <p:spPr>
              <a:xfrm rot="10800000" flipH="1">
                <a:off x="-262701" y="4805848"/>
                <a:ext cx="9669402" cy="558252"/>
              </a:xfrm>
              <a:prstGeom prst="flowChartDocumen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9"/>
              <p:cNvSpPr/>
              <p:nvPr/>
            </p:nvSpPr>
            <p:spPr>
              <a:xfrm flipH="1">
                <a:off x="7934637" y="4222066"/>
                <a:ext cx="1472064" cy="1142034"/>
              </a:xfrm>
              <a:custGeom>
                <a:avLst/>
                <a:gdLst/>
                <a:ahLst/>
                <a:cxnLst/>
                <a:rect l="l" t="t" r="r" b="b"/>
                <a:pathLst>
                  <a:path w="33899" h="26299" extrusionOk="0">
                    <a:moveTo>
                      <a:pt x="5593" y="0"/>
                    </a:moveTo>
                    <a:cubicBezTo>
                      <a:pt x="5191" y="0"/>
                      <a:pt x="4779" y="102"/>
                      <a:pt x="4390" y="225"/>
                    </a:cubicBezTo>
                    <a:cubicBezTo>
                      <a:pt x="2540" y="871"/>
                      <a:pt x="969" y="2163"/>
                      <a:pt x="0" y="3881"/>
                    </a:cubicBezTo>
                    <a:lnTo>
                      <a:pt x="0" y="26298"/>
                    </a:lnTo>
                    <a:lnTo>
                      <a:pt x="33590" y="26298"/>
                    </a:lnTo>
                    <a:cubicBezTo>
                      <a:pt x="33898" y="25373"/>
                      <a:pt x="33869" y="24316"/>
                      <a:pt x="33326" y="23509"/>
                    </a:cubicBezTo>
                    <a:cubicBezTo>
                      <a:pt x="32742" y="22653"/>
                      <a:pt x="31688" y="22255"/>
                      <a:pt x="30631" y="22255"/>
                    </a:cubicBezTo>
                    <a:cubicBezTo>
                      <a:pt x="30491" y="22255"/>
                      <a:pt x="30352" y="22262"/>
                      <a:pt x="30213" y="22276"/>
                    </a:cubicBezTo>
                    <a:cubicBezTo>
                      <a:pt x="30478" y="21982"/>
                      <a:pt x="30698" y="21659"/>
                      <a:pt x="30874" y="21307"/>
                    </a:cubicBezTo>
                    <a:cubicBezTo>
                      <a:pt x="31784" y="19545"/>
                      <a:pt x="31373" y="17064"/>
                      <a:pt x="29700" y="15978"/>
                    </a:cubicBezTo>
                    <a:cubicBezTo>
                      <a:pt x="29048" y="15553"/>
                      <a:pt x="28333" y="15375"/>
                      <a:pt x="27596" y="15375"/>
                    </a:cubicBezTo>
                    <a:cubicBezTo>
                      <a:pt x="26906" y="15375"/>
                      <a:pt x="26197" y="15531"/>
                      <a:pt x="25501" y="15787"/>
                    </a:cubicBezTo>
                    <a:cubicBezTo>
                      <a:pt x="26088" y="14994"/>
                      <a:pt x="26367" y="14010"/>
                      <a:pt x="26323" y="13027"/>
                    </a:cubicBezTo>
                    <a:cubicBezTo>
                      <a:pt x="26176" y="10663"/>
                      <a:pt x="24033" y="8652"/>
                      <a:pt x="21669" y="8490"/>
                    </a:cubicBezTo>
                    <a:cubicBezTo>
                      <a:pt x="21555" y="8483"/>
                      <a:pt x="21442" y="8479"/>
                      <a:pt x="21328" y="8479"/>
                    </a:cubicBezTo>
                    <a:cubicBezTo>
                      <a:pt x="20533" y="8479"/>
                      <a:pt x="19746" y="8659"/>
                      <a:pt x="19027" y="9019"/>
                    </a:cubicBezTo>
                    <a:cubicBezTo>
                      <a:pt x="19452" y="7947"/>
                      <a:pt x="19540" y="6758"/>
                      <a:pt x="19276" y="5642"/>
                    </a:cubicBezTo>
                    <a:cubicBezTo>
                      <a:pt x="18621" y="3137"/>
                      <a:pt x="16086" y="1282"/>
                      <a:pt x="13494" y="1282"/>
                    </a:cubicBezTo>
                    <a:cubicBezTo>
                      <a:pt x="13474" y="1282"/>
                      <a:pt x="13453" y="1282"/>
                      <a:pt x="13433" y="1282"/>
                    </a:cubicBezTo>
                    <a:cubicBezTo>
                      <a:pt x="10820" y="1297"/>
                      <a:pt x="8339" y="3117"/>
                      <a:pt x="7399" y="5569"/>
                    </a:cubicBezTo>
                    <a:cubicBezTo>
                      <a:pt x="7722" y="4541"/>
                      <a:pt x="8030" y="3499"/>
                      <a:pt x="7928" y="2442"/>
                    </a:cubicBezTo>
                    <a:cubicBezTo>
                      <a:pt x="7810" y="1385"/>
                      <a:pt x="7150" y="313"/>
                      <a:pt x="6107" y="64"/>
                    </a:cubicBezTo>
                    <a:cubicBezTo>
                      <a:pt x="5939" y="19"/>
                      <a:pt x="5767" y="0"/>
                      <a:pt x="5593" y="0"/>
                    </a:cubicBezTo>
                    <a:close/>
                  </a:path>
                </a:pathLst>
              </a:custGeom>
              <a:solidFill>
                <a:srgbClr val="83AF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1" name="Google Shape;401;p29"/>
            <p:cNvSpPr/>
            <p:nvPr/>
          </p:nvSpPr>
          <p:spPr>
            <a:xfrm>
              <a:off x="6770650" y="4694849"/>
              <a:ext cx="306931" cy="249322"/>
            </a:xfrm>
            <a:custGeom>
              <a:avLst/>
              <a:gdLst/>
              <a:ahLst/>
              <a:cxnLst/>
              <a:rect l="l" t="t" r="r" b="b"/>
              <a:pathLst>
                <a:path w="5477" h="4449" extrusionOk="0">
                  <a:moveTo>
                    <a:pt x="2805" y="1"/>
                  </a:moveTo>
                  <a:cubicBezTo>
                    <a:pt x="2497" y="1"/>
                    <a:pt x="2203" y="162"/>
                    <a:pt x="2027" y="412"/>
                  </a:cubicBezTo>
                  <a:cubicBezTo>
                    <a:pt x="1865" y="676"/>
                    <a:pt x="1733" y="955"/>
                    <a:pt x="1660" y="1248"/>
                  </a:cubicBezTo>
                  <a:cubicBezTo>
                    <a:pt x="1630" y="1381"/>
                    <a:pt x="1586" y="1498"/>
                    <a:pt x="1557" y="1615"/>
                  </a:cubicBezTo>
                  <a:lnTo>
                    <a:pt x="1542" y="1601"/>
                  </a:lnTo>
                  <a:cubicBezTo>
                    <a:pt x="1386" y="1374"/>
                    <a:pt x="1148" y="1174"/>
                    <a:pt x="880" y="1174"/>
                  </a:cubicBezTo>
                  <a:cubicBezTo>
                    <a:pt x="871" y="1174"/>
                    <a:pt x="862" y="1175"/>
                    <a:pt x="852" y="1175"/>
                  </a:cubicBezTo>
                  <a:cubicBezTo>
                    <a:pt x="485" y="1204"/>
                    <a:pt x="236" y="1601"/>
                    <a:pt x="162" y="1968"/>
                  </a:cubicBezTo>
                  <a:cubicBezTo>
                    <a:pt x="1" y="2775"/>
                    <a:pt x="324" y="3612"/>
                    <a:pt x="691" y="4346"/>
                  </a:cubicBezTo>
                  <a:lnTo>
                    <a:pt x="4537" y="4449"/>
                  </a:lnTo>
                  <a:cubicBezTo>
                    <a:pt x="5154" y="3803"/>
                    <a:pt x="5477" y="2937"/>
                    <a:pt x="5433" y="2056"/>
                  </a:cubicBezTo>
                  <a:cubicBezTo>
                    <a:pt x="5433" y="1850"/>
                    <a:pt x="5359" y="1645"/>
                    <a:pt x="5227" y="1498"/>
                  </a:cubicBezTo>
                  <a:cubicBezTo>
                    <a:pt x="5121" y="1410"/>
                    <a:pt x="4988" y="1364"/>
                    <a:pt x="4855" y="1364"/>
                  </a:cubicBezTo>
                  <a:cubicBezTo>
                    <a:pt x="4766" y="1364"/>
                    <a:pt x="4678" y="1384"/>
                    <a:pt x="4596" y="1425"/>
                  </a:cubicBezTo>
                  <a:cubicBezTo>
                    <a:pt x="4390" y="1527"/>
                    <a:pt x="4214" y="1674"/>
                    <a:pt x="4067" y="1865"/>
                  </a:cubicBezTo>
                  <a:cubicBezTo>
                    <a:pt x="4053" y="1894"/>
                    <a:pt x="4023" y="1924"/>
                    <a:pt x="3994" y="1953"/>
                  </a:cubicBezTo>
                  <a:cubicBezTo>
                    <a:pt x="3979" y="1571"/>
                    <a:pt x="3891" y="1204"/>
                    <a:pt x="3730" y="852"/>
                  </a:cubicBezTo>
                  <a:cubicBezTo>
                    <a:pt x="3554" y="441"/>
                    <a:pt x="3245" y="15"/>
                    <a:pt x="2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9"/>
            <p:cNvSpPr/>
            <p:nvPr/>
          </p:nvSpPr>
          <p:spPr>
            <a:xfrm>
              <a:off x="184675" y="4608574"/>
              <a:ext cx="306931" cy="249322"/>
            </a:xfrm>
            <a:custGeom>
              <a:avLst/>
              <a:gdLst/>
              <a:ahLst/>
              <a:cxnLst/>
              <a:rect l="l" t="t" r="r" b="b"/>
              <a:pathLst>
                <a:path w="5477" h="4449" extrusionOk="0">
                  <a:moveTo>
                    <a:pt x="2805" y="1"/>
                  </a:moveTo>
                  <a:cubicBezTo>
                    <a:pt x="2497" y="1"/>
                    <a:pt x="2203" y="162"/>
                    <a:pt x="2027" y="412"/>
                  </a:cubicBezTo>
                  <a:cubicBezTo>
                    <a:pt x="1865" y="676"/>
                    <a:pt x="1733" y="955"/>
                    <a:pt x="1660" y="1248"/>
                  </a:cubicBezTo>
                  <a:cubicBezTo>
                    <a:pt x="1630" y="1381"/>
                    <a:pt x="1586" y="1498"/>
                    <a:pt x="1557" y="1615"/>
                  </a:cubicBezTo>
                  <a:lnTo>
                    <a:pt x="1542" y="1601"/>
                  </a:lnTo>
                  <a:cubicBezTo>
                    <a:pt x="1386" y="1374"/>
                    <a:pt x="1148" y="1174"/>
                    <a:pt x="880" y="1174"/>
                  </a:cubicBezTo>
                  <a:cubicBezTo>
                    <a:pt x="871" y="1174"/>
                    <a:pt x="862" y="1175"/>
                    <a:pt x="852" y="1175"/>
                  </a:cubicBezTo>
                  <a:cubicBezTo>
                    <a:pt x="485" y="1204"/>
                    <a:pt x="236" y="1601"/>
                    <a:pt x="162" y="1968"/>
                  </a:cubicBezTo>
                  <a:cubicBezTo>
                    <a:pt x="1" y="2775"/>
                    <a:pt x="324" y="3612"/>
                    <a:pt x="691" y="4346"/>
                  </a:cubicBezTo>
                  <a:lnTo>
                    <a:pt x="4537" y="4449"/>
                  </a:lnTo>
                  <a:cubicBezTo>
                    <a:pt x="5154" y="3803"/>
                    <a:pt x="5477" y="2937"/>
                    <a:pt x="5433" y="2056"/>
                  </a:cubicBezTo>
                  <a:cubicBezTo>
                    <a:pt x="5433" y="1850"/>
                    <a:pt x="5359" y="1645"/>
                    <a:pt x="5227" y="1498"/>
                  </a:cubicBezTo>
                  <a:cubicBezTo>
                    <a:pt x="5121" y="1410"/>
                    <a:pt x="4988" y="1364"/>
                    <a:pt x="4855" y="1364"/>
                  </a:cubicBezTo>
                  <a:cubicBezTo>
                    <a:pt x="4766" y="1364"/>
                    <a:pt x="4678" y="1384"/>
                    <a:pt x="4596" y="1425"/>
                  </a:cubicBezTo>
                  <a:cubicBezTo>
                    <a:pt x="4390" y="1527"/>
                    <a:pt x="4214" y="1674"/>
                    <a:pt x="4067" y="1865"/>
                  </a:cubicBezTo>
                  <a:cubicBezTo>
                    <a:pt x="4053" y="1894"/>
                    <a:pt x="4023" y="1924"/>
                    <a:pt x="3994" y="1953"/>
                  </a:cubicBezTo>
                  <a:cubicBezTo>
                    <a:pt x="3979" y="1571"/>
                    <a:pt x="3891" y="1204"/>
                    <a:pt x="3730" y="852"/>
                  </a:cubicBezTo>
                  <a:cubicBezTo>
                    <a:pt x="3554" y="441"/>
                    <a:pt x="3245" y="15"/>
                    <a:pt x="2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29"/>
          <p:cNvGrpSpPr/>
          <p:nvPr/>
        </p:nvGrpSpPr>
        <p:grpSpPr>
          <a:xfrm>
            <a:off x="533928" y="-55240"/>
            <a:ext cx="8324467" cy="1268170"/>
            <a:chOff x="533928" y="-55240"/>
            <a:chExt cx="8324467" cy="1268170"/>
          </a:xfrm>
        </p:grpSpPr>
        <p:grpSp>
          <p:nvGrpSpPr>
            <p:cNvPr id="404" name="Google Shape;404;p29"/>
            <p:cNvGrpSpPr/>
            <p:nvPr/>
          </p:nvGrpSpPr>
          <p:grpSpPr>
            <a:xfrm>
              <a:off x="7985240" y="0"/>
              <a:ext cx="873155" cy="1212930"/>
              <a:chOff x="8082606" y="7"/>
              <a:chExt cx="848960" cy="1179434"/>
            </a:xfrm>
          </p:grpSpPr>
          <p:sp>
            <p:nvSpPr>
              <p:cNvPr id="405" name="Google Shape;405;p29"/>
              <p:cNvSpPr/>
              <p:nvPr/>
            </p:nvSpPr>
            <p:spPr>
              <a:xfrm>
                <a:off x="8082606" y="909894"/>
                <a:ext cx="848960" cy="269547"/>
              </a:xfrm>
              <a:custGeom>
                <a:avLst/>
                <a:gdLst/>
                <a:ahLst/>
                <a:cxnLst/>
                <a:rect l="l" t="t" r="r" b="b"/>
                <a:pathLst>
                  <a:path w="17585" h="5583" extrusionOk="0">
                    <a:moveTo>
                      <a:pt x="9435" y="0"/>
                    </a:moveTo>
                    <a:cubicBezTo>
                      <a:pt x="7568" y="0"/>
                      <a:pt x="5718" y="972"/>
                      <a:pt x="5718" y="2509"/>
                    </a:cubicBezTo>
                    <a:cubicBezTo>
                      <a:pt x="5305" y="2216"/>
                      <a:pt x="4880" y="2093"/>
                      <a:pt x="4456" y="2093"/>
                    </a:cubicBezTo>
                    <a:cubicBezTo>
                      <a:pt x="2202" y="2093"/>
                      <a:pt x="0" y="5583"/>
                      <a:pt x="0" y="5583"/>
                    </a:cubicBezTo>
                    <a:lnTo>
                      <a:pt x="17585" y="5583"/>
                    </a:lnTo>
                    <a:cubicBezTo>
                      <a:pt x="17585" y="5583"/>
                      <a:pt x="16651" y="2507"/>
                      <a:pt x="14802" y="2507"/>
                    </a:cubicBezTo>
                    <a:cubicBezTo>
                      <a:pt x="14342" y="2507"/>
                      <a:pt x="13827" y="2696"/>
                      <a:pt x="13255" y="3170"/>
                    </a:cubicBezTo>
                    <a:cubicBezTo>
                      <a:pt x="13108" y="930"/>
                      <a:pt x="11263" y="0"/>
                      <a:pt x="94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9"/>
              <p:cNvSpPr/>
              <p:nvPr/>
            </p:nvSpPr>
            <p:spPr>
              <a:xfrm flipH="1">
                <a:off x="8509187" y="7"/>
                <a:ext cx="162150" cy="91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59828" fill="none" extrusionOk="0">
                    <a:moveTo>
                      <a:pt x="1" y="59828"/>
                    </a:moveTo>
                    <a:lnTo>
                      <a:pt x="1" y="0"/>
                    </a:lnTo>
                  </a:path>
                </a:pathLst>
              </a:custGeom>
              <a:noFill/>
              <a:ln w="10750" cap="flat" cmpd="sng">
                <a:solidFill>
                  <a:schemeClr val="dk1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7" name="Google Shape;407;p29"/>
            <p:cNvGrpSpPr/>
            <p:nvPr/>
          </p:nvGrpSpPr>
          <p:grpSpPr>
            <a:xfrm flipH="1">
              <a:off x="533928" y="-55240"/>
              <a:ext cx="376880" cy="1008839"/>
              <a:chOff x="1409172" y="517297"/>
              <a:chExt cx="260402" cy="697001"/>
            </a:xfrm>
          </p:grpSpPr>
          <p:sp>
            <p:nvSpPr>
              <p:cNvPr id="408" name="Google Shape;408;p29"/>
              <p:cNvSpPr/>
              <p:nvPr/>
            </p:nvSpPr>
            <p:spPr>
              <a:xfrm>
                <a:off x="1409172" y="967163"/>
                <a:ext cx="260402" cy="247136"/>
              </a:xfrm>
              <a:custGeom>
                <a:avLst/>
                <a:gdLst/>
                <a:ahLst/>
                <a:cxnLst/>
                <a:rect l="l" t="t" r="r" b="b"/>
                <a:pathLst>
                  <a:path w="13210" h="12537" extrusionOk="0">
                    <a:moveTo>
                      <a:pt x="6605" y="1"/>
                    </a:moveTo>
                    <a:lnTo>
                      <a:pt x="4562" y="4113"/>
                    </a:lnTo>
                    <a:lnTo>
                      <a:pt x="1" y="4786"/>
                    </a:lnTo>
                    <a:lnTo>
                      <a:pt x="3316" y="8001"/>
                    </a:lnTo>
                    <a:lnTo>
                      <a:pt x="2543" y="12537"/>
                    </a:lnTo>
                    <a:lnTo>
                      <a:pt x="6605" y="10393"/>
                    </a:lnTo>
                    <a:lnTo>
                      <a:pt x="10693" y="12537"/>
                    </a:lnTo>
                    <a:lnTo>
                      <a:pt x="9920" y="8001"/>
                    </a:lnTo>
                    <a:lnTo>
                      <a:pt x="13210" y="4786"/>
                    </a:lnTo>
                    <a:lnTo>
                      <a:pt x="8649" y="4113"/>
                    </a:lnTo>
                    <a:lnTo>
                      <a:pt x="660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9"/>
              <p:cNvSpPr/>
              <p:nvPr/>
            </p:nvSpPr>
            <p:spPr>
              <a:xfrm>
                <a:off x="1535430" y="517297"/>
                <a:ext cx="7885" cy="467718"/>
              </a:xfrm>
              <a:custGeom>
                <a:avLst/>
                <a:gdLst/>
                <a:ahLst/>
                <a:cxnLst/>
                <a:rect l="l" t="t" r="r" b="b"/>
                <a:pathLst>
                  <a:path w="400" h="23727" extrusionOk="0">
                    <a:moveTo>
                      <a:pt x="1" y="0"/>
                    </a:moveTo>
                    <a:lnTo>
                      <a:pt x="1" y="23726"/>
                    </a:lnTo>
                    <a:lnTo>
                      <a:pt x="200" y="23328"/>
                    </a:lnTo>
                    <a:lnTo>
                      <a:pt x="400" y="23726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5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Google Shape;411;p30"/>
          <p:cNvGrpSpPr/>
          <p:nvPr/>
        </p:nvGrpSpPr>
        <p:grpSpPr>
          <a:xfrm>
            <a:off x="-262701" y="-425778"/>
            <a:ext cx="9669402" cy="5789878"/>
            <a:chOff x="-262701" y="-425778"/>
            <a:chExt cx="9669402" cy="5789878"/>
          </a:xfrm>
        </p:grpSpPr>
        <p:grpSp>
          <p:nvGrpSpPr>
            <p:cNvPr id="412" name="Google Shape;412;p30"/>
            <p:cNvGrpSpPr/>
            <p:nvPr/>
          </p:nvGrpSpPr>
          <p:grpSpPr>
            <a:xfrm>
              <a:off x="8366240" y="-425778"/>
              <a:ext cx="873155" cy="1746334"/>
              <a:chOff x="8304871" y="-932682"/>
              <a:chExt cx="848960" cy="1698108"/>
            </a:xfrm>
          </p:grpSpPr>
          <p:sp>
            <p:nvSpPr>
              <p:cNvPr id="413" name="Google Shape;413;p30"/>
              <p:cNvSpPr/>
              <p:nvPr/>
            </p:nvSpPr>
            <p:spPr>
              <a:xfrm>
                <a:off x="8304871" y="495879"/>
                <a:ext cx="848960" cy="269547"/>
              </a:xfrm>
              <a:custGeom>
                <a:avLst/>
                <a:gdLst/>
                <a:ahLst/>
                <a:cxnLst/>
                <a:rect l="l" t="t" r="r" b="b"/>
                <a:pathLst>
                  <a:path w="17585" h="5583" extrusionOk="0">
                    <a:moveTo>
                      <a:pt x="9435" y="0"/>
                    </a:moveTo>
                    <a:cubicBezTo>
                      <a:pt x="7568" y="0"/>
                      <a:pt x="5718" y="972"/>
                      <a:pt x="5718" y="2509"/>
                    </a:cubicBezTo>
                    <a:cubicBezTo>
                      <a:pt x="5305" y="2216"/>
                      <a:pt x="4880" y="2093"/>
                      <a:pt x="4456" y="2093"/>
                    </a:cubicBezTo>
                    <a:cubicBezTo>
                      <a:pt x="2202" y="2093"/>
                      <a:pt x="0" y="5583"/>
                      <a:pt x="0" y="5583"/>
                    </a:cubicBezTo>
                    <a:lnTo>
                      <a:pt x="17585" y="5583"/>
                    </a:lnTo>
                    <a:cubicBezTo>
                      <a:pt x="17585" y="5583"/>
                      <a:pt x="16651" y="2507"/>
                      <a:pt x="14802" y="2507"/>
                    </a:cubicBezTo>
                    <a:cubicBezTo>
                      <a:pt x="14342" y="2507"/>
                      <a:pt x="13827" y="2696"/>
                      <a:pt x="13255" y="3170"/>
                    </a:cubicBezTo>
                    <a:cubicBezTo>
                      <a:pt x="13108" y="930"/>
                      <a:pt x="11263" y="0"/>
                      <a:pt x="94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0"/>
              <p:cNvSpPr/>
              <p:nvPr/>
            </p:nvSpPr>
            <p:spPr>
              <a:xfrm flipH="1">
                <a:off x="8731449" y="-932682"/>
                <a:ext cx="162154" cy="1431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59828" fill="none" extrusionOk="0">
                    <a:moveTo>
                      <a:pt x="1" y="59828"/>
                    </a:moveTo>
                    <a:lnTo>
                      <a:pt x="1" y="0"/>
                    </a:lnTo>
                  </a:path>
                </a:pathLst>
              </a:custGeom>
              <a:noFill/>
              <a:ln w="10750" cap="flat" cmpd="sng">
                <a:solidFill>
                  <a:schemeClr val="dk1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5" name="Google Shape;415;p30"/>
            <p:cNvGrpSpPr/>
            <p:nvPr/>
          </p:nvGrpSpPr>
          <p:grpSpPr>
            <a:xfrm flipH="1">
              <a:off x="-262701" y="4222066"/>
              <a:ext cx="9669402" cy="1142034"/>
              <a:chOff x="-262701" y="4222066"/>
              <a:chExt cx="9669402" cy="1142034"/>
            </a:xfrm>
          </p:grpSpPr>
          <p:grpSp>
            <p:nvGrpSpPr>
              <p:cNvPr id="416" name="Google Shape;416;p30"/>
              <p:cNvGrpSpPr/>
              <p:nvPr/>
            </p:nvGrpSpPr>
            <p:grpSpPr>
              <a:xfrm>
                <a:off x="-262701" y="4222066"/>
                <a:ext cx="9669402" cy="1142034"/>
                <a:chOff x="-262701" y="4222066"/>
                <a:chExt cx="9669402" cy="1142034"/>
              </a:xfrm>
            </p:grpSpPr>
            <p:sp>
              <p:nvSpPr>
                <p:cNvPr id="417" name="Google Shape;417;p30"/>
                <p:cNvSpPr/>
                <p:nvPr/>
              </p:nvSpPr>
              <p:spPr>
                <a:xfrm rot="10800000" flipH="1">
                  <a:off x="-262701" y="4805848"/>
                  <a:ext cx="9669402" cy="558252"/>
                </a:xfrm>
                <a:prstGeom prst="flowChartDocumen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18;p30"/>
                <p:cNvSpPr/>
                <p:nvPr/>
              </p:nvSpPr>
              <p:spPr>
                <a:xfrm flipH="1">
                  <a:off x="7934637" y="4222066"/>
                  <a:ext cx="1472064" cy="1142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99" h="26299" extrusionOk="0">
                      <a:moveTo>
                        <a:pt x="5593" y="0"/>
                      </a:moveTo>
                      <a:cubicBezTo>
                        <a:pt x="5191" y="0"/>
                        <a:pt x="4779" y="102"/>
                        <a:pt x="4390" y="225"/>
                      </a:cubicBezTo>
                      <a:cubicBezTo>
                        <a:pt x="2540" y="871"/>
                        <a:pt x="969" y="2163"/>
                        <a:pt x="0" y="3881"/>
                      </a:cubicBezTo>
                      <a:lnTo>
                        <a:pt x="0" y="26298"/>
                      </a:lnTo>
                      <a:lnTo>
                        <a:pt x="33590" y="26298"/>
                      </a:lnTo>
                      <a:cubicBezTo>
                        <a:pt x="33898" y="25373"/>
                        <a:pt x="33869" y="24316"/>
                        <a:pt x="33326" y="23509"/>
                      </a:cubicBezTo>
                      <a:cubicBezTo>
                        <a:pt x="32742" y="22653"/>
                        <a:pt x="31688" y="22255"/>
                        <a:pt x="30631" y="22255"/>
                      </a:cubicBezTo>
                      <a:cubicBezTo>
                        <a:pt x="30491" y="22255"/>
                        <a:pt x="30352" y="22262"/>
                        <a:pt x="30213" y="22276"/>
                      </a:cubicBezTo>
                      <a:cubicBezTo>
                        <a:pt x="30478" y="21982"/>
                        <a:pt x="30698" y="21659"/>
                        <a:pt x="30874" y="21307"/>
                      </a:cubicBezTo>
                      <a:cubicBezTo>
                        <a:pt x="31784" y="19545"/>
                        <a:pt x="31373" y="17064"/>
                        <a:pt x="29700" y="15978"/>
                      </a:cubicBezTo>
                      <a:cubicBezTo>
                        <a:pt x="29048" y="15553"/>
                        <a:pt x="28333" y="15375"/>
                        <a:pt x="27596" y="15375"/>
                      </a:cubicBezTo>
                      <a:cubicBezTo>
                        <a:pt x="26906" y="15375"/>
                        <a:pt x="26197" y="15531"/>
                        <a:pt x="25501" y="15787"/>
                      </a:cubicBezTo>
                      <a:cubicBezTo>
                        <a:pt x="26088" y="14994"/>
                        <a:pt x="26367" y="14010"/>
                        <a:pt x="26323" y="13027"/>
                      </a:cubicBezTo>
                      <a:cubicBezTo>
                        <a:pt x="26176" y="10663"/>
                        <a:pt x="24033" y="8652"/>
                        <a:pt x="21669" y="8490"/>
                      </a:cubicBezTo>
                      <a:cubicBezTo>
                        <a:pt x="21555" y="8483"/>
                        <a:pt x="21442" y="8479"/>
                        <a:pt x="21328" y="8479"/>
                      </a:cubicBezTo>
                      <a:cubicBezTo>
                        <a:pt x="20533" y="8479"/>
                        <a:pt x="19746" y="8659"/>
                        <a:pt x="19027" y="9019"/>
                      </a:cubicBezTo>
                      <a:cubicBezTo>
                        <a:pt x="19452" y="7947"/>
                        <a:pt x="19540" y="6758"/>
                        <a:pt x="19276" y="5642"/>
                      </a:cubicBezTo>
                      <a:cubicBezTo>
                        <a:pt x="18621" y="3137"/>
                        <a:pt x="16086" y="1282"/>
                        <a:pt x="13494" y="1282"/>
                      </a:cubicBezTo>
                      <a:cubicBezTo>
                        <a:pt x="13474" y="1282"/>
                        <a:pt x="13453" y="1282"/>
                        <a:pt x="13433" y="1282"/>
                      </a:cubicBezTo>
                      <a:cubicBezTo>
                        <a:pt x="10820" y="1297"/>
                        <a:pt x="8339" y="3117"/>
                        <a:pt x="7399" y="5569"/>
                      </a:cubicBezTo>
                      <a:cubicBezTo>
                        <a:pt x="7722" y="4541"/>
                        <a:pt x="8030" y="3499"/>
                        <a:pt x="7928" y="2442"/>
                      </a:cubicBezTo>
                      <a:cubicBezTo>
                        <a:pt x="7810" y="1385"/>
                        <a:pt x="7150" y="313"/>
                        <a:pt x="6107" y="64"/>
                      </a:cubicBezTo>
                      <a:cubicBezTo>
                        <a:pt x="5939" y="19"/>
                        <a:pt x="5767" y="0"/>
                        <a:pt x="5593" y="0"/>
                      </a:cubicBezTo>
                      <a:close/>
                    </a:path>
                  </a:pathLst>
                </a:custGeom>
                <a:solidFill>
                  <a:srgbClr val="83AF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19" name="Google Shape;419;p30"/>
              <p:cNvSpPr/>
              <p:nvPr/>
            </p:nvSpPr>
            <p:spPr>
              <a:xfrm>
                <a:off x="6770650" y="4694849"/>
                <a:ext cx="306931" cy="249322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4449" extrusionOk="0">
                    <a:moveTo>
                      <a:pt x="2805" y="1"/>
                    </a:moveTo>
                    <a:cubicBezTo>
                      <a:pt x="2497" y="1"/>
                      <a:pt x="2203" y="162"/>
                      <a:pt x="2027" y="412"/>
                    </a:cubicBezTo>
                    <a:cubicBezTo>
                      <a:pt x="1865" y="676"/>
                      <a:pt x="1733" y="955"/>
                      <a:pt x="1660" y="1248"/>
                    </a:cubicBezTo>
                    <a:cubicBezTo>
                      <a:pt x="1630" y="1381"/>
                      <a:pt x="1586" y="1498"/>
                      <a:pt x="1557" y="1615"/>
                    </a:cubicBezTo>
                    <a:lnTo>
                      <a:pt x="1542" y="1601"/>
                    </a:lnTo>
                    <a:cubicBezTo>
                      <a:pt x="1386" y="1374"/>
                      <a:pt x="1148" y="1174"/>
                      <a:pt x="880" y="1174"/>
                    </a:cubicBezTo>
                    <a:cubicBezTo>
                      <a:pt x="871" y="1174"/>
                      <a:pt x="862" y="1175"/>
                      <a:pt x="852" y="1175"/>
                    </a:cubicBezTo>
                    <a:cubicBezTo>
                      <a:pt x="485" y="1204"/>
                      <a:pt x="236" y="1601"/>
                      <a:pt x="162" y="1968"/>
                    </a:cubicBezTo>
                    <a:cubicBezTo>
                      <a:pt x="1" y="2775"/>
                      <a:pt x="324" y="3612"/>
                      <a:pt x="691" y="4346"/>
                    </a:cubicBezTo>
                    <a:lnTo>
                      <a:pt x="4537" y="4449"/>
                    </a:lnTo>
                    <a:cubicBezTo>
                      <a:pt x="5154" y="3803"/>
                      <a:pt x="5477" y="2937"/>
                      <a:pt x="5433" y="2056"/>
                    </a:cubicBezTo>
                    <a:cubicBezTo>
                      <a:pt x="5433" y="1850"/>
                      <a:pt x="5359" y="1645"/>
                      <a:pt x="5227" y="1498"/>
                    </a:cubicBezTo>
                    <a:cubicBezTo>
                      <a:pt x="5121" y="1410"/>
                      <a:pt x="4988" y="1364"/>
                      <a:pt x="4855" y="1364"/>
                    </a:cubicBezTo>
                    <a:cubicBezTo>
                      <a:pt x="4766" y="1364"/>
                      <a:pt x="4678" y="1384"/>
                      <a:pt x="4596" y="1425"/>
                    </a:cubicBezTo>
                    <a:cubicBezTo>
                      <a:pt x="4390" y="1527"/>
                      <a:pt x="4214" y="1674"/>
                      <a:pt x="4067" y="1865"/>
                    </a:cubicBezTo>
                    <a:cubicBezTo>
                      <a:pt x="4053" y="1894"/>
                      <a:pt x="4023" y="1924"/>
                      <a:pt x="3994" y="1953"/>
                    </a:cubicBezTo>
                    <a:cubicBezTo>
                      <a:pt x="3979" y="1571"/>
                      <a:pt x="3891" y="1204"/>
                      <a:pt x="3730" y="852"/>
                    </a:cubicBezTo>
                    <a:cubicBezTo>
                      <a:pt x="3554" y="441"/>
                      <a:pt x="3245" y="15"/>
                      <a:pt x="28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30"/>
              <p:cNvSpPr/>
              <p:nvPr/>
            </p:nvSpPr>
            <p:spPr>
              <a:xfrm>
                <a:off x="184675" y="4608574"/>
                <a:ext cx="306931" cy="249322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4449" extrusionOk="0">
                    <a:moveTo>
                      <a:pt x="2805" y="1"/>
                    </a:moveTo>
                    <a:cubicBezTo>
                      <a:pt x="2497" y="1"/>
                      <a:pt x="2203" y="162"/>
                      <a:pt x="2027" y="412"/>
                    </a:cubicBezTo>
                    <a:cubicBezTo>
                      <a:pt x="1865" y="676"/>
                      <a:pt x="1733" y="955"/>
                      <a:pt x="1660" y="1248"/>
                    </a:cubicBezTo>
                    <a:cubicBezTo>
                      <a:pt x="1630" y="1381"/>
                      <a:pt x="1586" y="1498"/>
                      <a:pt x="1557" y="1615"/>
                    </a:cubicBezTo>
                    <a:lnTo>
                      <a:pt x="1542" y="1601"/>
                    </a:lnTo>
                    <a:cubicBezTo>
                      <a:pt x="1386" y="1374"/>
                      <a:pt x="1148" y="1174"/>
                      <a:pt x="880" y="1174"/>
                    </a:cubicBezTo>
                    <a:cubicBezTo>
                      <a:pt x="871" y="1174"/>
                      <a:pt x="862" y="1175"/>
                      <a:pt x="852" y="1175"/>
                    </a:cubicBezTo>
                    <a:cubicBezTo>
                      <a:pt x="485" y="1204"/>
                      <a:pt x="236" y="1601"/>
                      <a:pt x="162" y="1968"/>
                    </a:cubicBezTo>
                    <a:cubicBezTo>
                      <a:pt x="1" y="2775"/>
                      <a:pt x="324" y="3612"/>
                      <a:pt x="691" y="4346"/>
                    </a:cubicBezTo>
                    <a:lnTo>
                      <a:pt x="4537" y="4449"/>
                    </a:lnTo>
                    <a:cubicBezTo>
                      <a:pt x="5154" y="3803"/>
                      <a:pt x="5477" y="2937"/>
                      <a:pt x="5433" y="2056"/>
                    </a:cubicBezTo>
                    <a:cubicBezTo>
                      <a:pt x="5433" y="1850"/>
                      <a:pt x="5359" y="1645"/>
                      <a:pt x="5227" y="1498"/>
                    </a:cubicBezTo>
                    <a:cubicBezTo>
                      <a:pt x="5121" y="1410"/>
                      <a:pt x="4988" y="1364"/>
                      <a:pt x="4855" y="1364"/>
                    </a:cubicBezTo>
                    <a:cubicBezTo>
                      <a:pt x="4766" y="1364"/>
                      <a:pt x="4678" y="1384"/>
                      <a:pt x="4596" y="1425"/>
                    </a:cubicBezTo>
                    <a:cubicBezTo>
                      <a:pt x="4390" y="1527"/>
                      <a:pt x="4214" y="1674"/>
                      <a:pt x="4067" y="1865"/>
                    </a:cubicBezTo>
                    <a:cubicBezTo>
                      <a:pt x="4053" y="1894"/>
                      <a:pt x="4023" y="1924"/>
                      <a:pt x="3994" y="1953"/>
                    </a:cubicBezTo>
                    <a:cubicBezTo>
                      <a:pt x="3979" y="1571"/>
                      <a:pt x="3891" y="1204"/>
                      <a:pt x="3730" y="852"/>
                    </a:cubicBezTo>
                    <a:cubicBezTo>
                      <a:pt x="3554" y="441"/>
                      <a:pt x="3245" y="15"/>
                      <a:pt x="28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1" name="Google Shape;421;p30"/>
            <p:cNvGrpSpPr/>
            <p:nvPr/>
          </p:nvGrpSpPr>
          <p:grpSpPr>
            <a:xfrm>
              <a:off x="7949466" y="10"/>
              <a:ext cx="376880" cy="1008839"/>
              <a:chOff x="1409172" y="517297"/>
              <a:chExt cx="260402" cy="697001"/>
            </a:xfrm>
          </p:grpSpPr>
          <p:sp>
            <p:nvSpPr>
              <p:cNvPr id="422" name="Google Shape;422;p30"/>
              <p:cNvSpPr/>
              <p:nvPr/>
            </p:nvSpPr>
            <p:spPr>
              <a:xfrm>
                <a:off x="1409172" y="967163"/>
                <a:ext cx="260402" cy="247136"/>
              </a:xfrm>
              <a:custGeom>
                <a:avLst/>
                <a:gdLst/>
                <a:ahLst/>
                <a:cxnLst/>
                <a:rect l="l" t="t" r="r" b="b"/>
                <a:pathLst>
                  <a:path w="13210" h="12537" extrusionOk="0">
                    <a:moveTo>
                      <a:pt x="6605" y="1"/>
                    </a:moveTo>
                    <a:lnTo>
                      <a:pt x="4562" y="4113"/>
                    </a:lnTo>
                    <a:lnTo>
                      <a:pt x="1" y="4786"/>
                    </a:lnTo>
                    <a:lnTo>
                      <a:pt x="3316" y="8001"/>
                    </a:lnTo>
                    <a:lnTo>
                      <a:pt x="2543" y="12537"/>
                    </a:lnTo>
                    <a:lnTo>
                      <a:pt x="6605" y="10393"/>
                    </a:lnTo>
                    <a:lnTo>
                      <a:pt x="10693" y="12537"/>
                    </a:lnTo>
                    <a:lnTo>
                      <a:pt x="9920" y="8001"/>
                    </a:lnTo>
                    <a:lnTo>
                      <a:pt x="13210" y="4786"/>
                    </a:lnTo>
                    <a:lnTo>
                      <a:pt x="8649" y="4113"/>
                    </a:lnTo>
                    <a:lnTo>
                      <a:pt x="660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30"/>
              <p:cNvSpPr/>
              <p:nvPr/>
            </p:nvSpPr>
            <p:spPr>
              <a:xfrm>
                <a:off x="1535430" y="517297"/>
                <a:ext cx="7885" cy="467718"/>
              </a:xfrm>
              <a:custGeom>
                <a:avLst/>
                <a:gdLst/>
                <a:ahLst/>
                <a:cxnLst/>
                <a:rect l="l" t="t" r="r" b="b"/>
                <a:pathLst>
                  <a:path w="400" h="23727" extrusionOk="0">
                    <a:moveTo>
                      <a:pt x="1" y="0"/>
                    </a:moveTo>
                    <a:lnTo>
                      <a:pt x="1" y="23726"/>
                    </a:lnTo>
                    <a:lnTo>
                      <a:pt x="200" y="23328"/>
                    </a:lnTo>
                    <a:lnTo>
                      <a:pt x="400" y="23726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39D0D57-DE57-4266-B1EC-6C286C112D8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12/20/2021</a:t>
            </a:fld>
            <a:endParaRPr lang="en-US" kern="1200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50D16AD-ED64-4876-9BAE-8BC4206D9585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248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27113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ochi Hand"/>
              <a:buNone/>
              <a:defRPr sz="36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mans"/>
              <a:buChar char="●"/>
              <a:defRPr sz="1600">
                <a:solidFill>
                  <a:schemeClr val="dk1"/>
                </a:solidFill>
                <a:latin typeface="Numans"/>
                <a:ea typeface="Numans"/>
                <a:cs typeface="Numans"/>
                <a:sym typeface="Num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mans"/>
              <a:buChar char="○"/>
              <a:defRPr sz="1600">
                <a:solidFill>
                  <a:schemeClr val="dk1"/>
                </a:solidFill>
                <a:latin typeface="Numans"/>
                <a:ea typeface="Numans"/>
                <a:cs typeface="Numans"/>
                <a:sym typeface="Num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mans"/>
              <a:buChar char="■"/>
              <a:defRPr sz="1600">
                <a:solidFill>
                  <a:schemeClr val="dk1"/>
                </a:solidFill>
                <a:latin typeface="Numans"/>
                <a:ea typeface="Numans"/>
                <a:cs typeface="Numans"/>
                <a:sym typeface="Num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mans"/>
              <a:buChar char="●"/>
              <a:defRPr sz="1600">
                <a:solidFill>
                  <a:schemeClr val="dk1"/>
                </a:solidFill>
                <a:latin typeface="Numans"/>
                <a:ea typeface="Numans"/>
                <a:cs typeface="Numans"/>
                <a:sym typeface="Num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mans"/>
              <a:buChar char="○"/>
              <a:defRPr sz="1600">
                <a:solidFill>
                  <a:schemeClr val="dk1"/>
                </a:solidFill>
                <a:latin typeface="Numans"/>
                <a:ea typeface="Numans"/>
                <a:cs typeface="Numans"/>
                <a:sym typeface="Num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mans"/>
              <a:buChar char="■"/>
              <a:defRPr sz="1600">
                <a:solidFill>
                  <a:schemeClr val="dk1"/>
                </a:solidFill>
                <a:latin typeface="Numans"/>
                <a:ea typeface="Numans"/>
                <a:cs typeface="Numans"/>
                <a:sym typeface="Num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mans"/>
              <a:buChar char="●"/>
              <a:defRPr sz="1600">
                <a:solidFill>
                  <a:schemeClr val="dk1"/>
                </a:solidFill>
                <a:latin typeface="Numans"/>
                <a:ea typeface="Numans"/>
                <a:cs typeface="Numans"/>
                <a:sym typeface="Num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mans"/>
              <a:buChar char="○"/>
              <a:defRPr sz="1600">
                <a:solidFill>
                  <a:schemeClr val="dk1"/>
                </a:solidFill>
                <a:latin typeface="Numans"/>
                <a:ea typeface="Numans"/>
                <a:cs typeface="Numans"/>
                <a:sym typeface="Num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mans"/>
              <a:buChar char="■"/>
              <a:defRPr sz="1600">
                <a:solidFill>
                  <a:schemeClr val="dk1"/>
                </a:solidFill>
                <a:latin typeface="Numans"/>
                <a:ea typeface="Numans"/>
                <a:cs typeface="Numans"/>
                <a:sym typeface="Numans"/>
              </a:defRPr>
            </a:lvl9pPr>
          </a:lstStyle>
          <a:p>
            <a:endParaRPr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4871" y="4803740"/>
            <a:ext cx="882396" cy="150180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-647700" y="5876925"/>
            <a:ext cx="1790700" cy="314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By: Hồng</a:t>
            </a:r>
            <a:r>
              <a:rPr lang="en-US" baseline="0" dirty="0" smtClean="0"/>
              <a:t> Linh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32001"/>
            <a:ext cx="1343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Măng</a:t>
            </a:r>
            <a:r>
              <a:rPr lang="en-US" sz="1200" baseline="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non</a:t>
            </a:r>
            <a:endParaRPr lang="en-US" sz="12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7" r:id="rId4"/>
    <p:sldLayoutId id="2147483658" r:id="rId5"/>
    <p:sldLayoutId id="2147483665" r:id="rId6"/>
    <p:sldLayoutId id="2147483675" r:id="rId7"/>
    <p:sldLayoutId id="2147483676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939D0D57-DE57-4266-B1EC-6C286C112D8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12/20/2021</a:t>
            </a:fld>
            <a:endParaRPr lang="en-US" kern="1200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0D16AD-ED64-4876-9BAE-8BC4206D9585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38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gif"/><Relationship Id="rId10" Type="http://schemas.microsoft.com/office/2007/relationships/hdphoto" Target="../media/hdphoto3.wdp"/><Relationship Id="rId4" Type="http://schemas.openxmlformats.org/officeDocument/2006/relationships/image" Target="../media/image2.gif"/><Relationship Id="rId9" Type="http://schemas.openxmlformats.org/officeDocument/2006/relationships/image" Target="../media/image5.png"/><Relationship Id="rId14" Type="http://schemas.microsoft.com/office/2007/relationships/hdphoto" Target="../media/hdphoto5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0.xml"/><Relationship Id="rId7" Type="http://schemas.microsoft.com/office/2007/relationships/hdphoto" Target="../media/hdphoto7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7.png"/><Relationship Id="rId11" Type="http://schemas.openxmlformats.org/officeDocument/2006/relationships/image" Target="../media/image11.png"/><Relationship Id="rId5" Type="http://schemas.openxmlformats.org/officeDocument/2006/relationships/image" Target="../media/image16.png"/><Relationship Id="rId10" Type="http://schemas.openxmlformats.org/officeDocument/2006/relationships/slide" Target="slide4.xml"/><Relationship Id="rId4" Type="http://schemas.openxmlformats.org/officeDocument/2006/relationships/notesSlide" Target="../notesSlides/notesSlide10.xml"/><Relationship Id="rId9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21.png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6.wdp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3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6.wdp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slide" Target="slide6.xml"/><Relationship Id="rId3" Type="http://schemas.openxmlformats.org/officeDocument/2006/relationships/audio" Target="../media/audio4.wav"/><Relationship Id="rId7" Type="http://schemas.openxmlformats.org/officeDocument/2006/relationships/image" Target="../media/image6.png"/><Relationship Id="rId12" Type="http://schemas.openxmlformats.org/officeDocument/2006/relationships/slide" Target="slide8.xml"/><Relationship Id="rId2" Type="http://schemas.openxmlformats.org/officeDocument/2006/relationships/notesSlide" Target="../notesSlides/notesSlide4.xml"/><Relationship Id="rId16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slide" Target="slide5.xml"/><Relationship Id="rId5" Type="http://schemas.openxmlformats.org/officeDocument/2006/relationships/image" Target="../media/image4.png"/><Relationship Id="rId15" Type="http://schemas.openxmlformats.org/officeDocument/2006/relationships/slide" Target="slide7.xml"/><Relationship Id="rId10" Type="http://schemas.microsoft.com/office/2007/relationships/hdphoto" Target="../media/hdphoto6.wdp"/><Relationship Id="rId4" Type="http://schemas.openxmlformats.org/officeDocument/2006/relationships/slide" Target="slide11.xml"/><Relationship Id="rId9" Type="http://schemas.openxmlformats.org/officeDocument/2006/relationships/image" Target="../media/image9.png"/><Relationship Id="rId1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4.xml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4.xml"/><Relationship Id="rId5" Type="http://schemas.openxmlformats.org/officeDocument/2006/relationships/image" Target="../media/image12.jp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4.xml"/><Relationship Id="rId5" Type="http://schemas.openxmlformats.org/officeDocument/2006/relationships/image" Target="../media/image13.jp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4.xml"/><Relationship Id="rId5" Type="http://schemas.openxmlformats.org/officeDocument/2006/relationships/image" Target="../media/image14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4.x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421109" y="7937"/>
            <a:ext cx="0" cy="25956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32" name="Google Shape;432;p33"/>
          <p:cNvGrpSpPr/>
          <p:nvPr/>
        </p:nvGrpSpPr>
        <p:grpSpPr>
          <a:xfrm>
            <a:off x="2293887" y="719798"/>
            <a:ext cx="4941799" cy="2394216"/>
            <a:chOff x="775326" y="705455"/>
            <a:chExt cx="5520050" cy="2714223"/>
          </a:xfrm>
        </p:grpSpPr>
        <p:sp>
          <p:nvSpPr>
            <p:cNvPr id="433" name="Google Shape;433;p33"/>
            <p:cNvSpPr/>
            <p:nvPr/>
          </p:nvSpPr>
          <p:spPr>
            <a:xfrm>
              <a:off x="775376" y="705455"/>
              <a:ext cx="5520000" cy="8517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3"/>
            <p:cNvSpPr/>
            <p:nvPr/>
          </p:nvSpPr>
          <p:spPr>
            <a:xfrm>
              <a:off x="775376" y="1636716"/>
              <a:ext cx="5520000" cy="8517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3"/>
            <p:cNvSpPr/>
            <p:nvPr/>
          </p:nvSpPr>
          <p:spPr>
            <a:xfrm>
              <a:off x="775326" y="2567978"/>
              <a:ext cx="5520000" cy="8517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33"/>
          <p:cNvSpPr txBox="1">
            <a:spLocks noGrp="1"/>
          </p:cNvSpPr>
          <p:nvPr>
            <p:ph type="ctrTitle"/>
          </p:nvPr>
        </p:nvSpPr>
        <p:spPr>
          <a:xfrm>
            <a:off x="2202357" y="516332"/>
            <a:ext cx="5150314" cy="11272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8" name="Google Shape;438;p33"/>
          <p:cNvGrpSpPr/>
          <p:nvPr/>
        </p:nvGrpSpPr>
        <p:grpSpPr>
          <a:xfrm>
            <a:off x="8246725" y="2"/>
            <a:ext cx="349814" cy="2164655"/>
            <a:chOff x="722369" y="517297"/>
            <a:chExt cx="321314" cy="1988111"/>
          </a:xfrm>
        </p:grpSpPr>
        <p:sp>
          <p:nvSpPr>
            <p:cNvPr id="439" name="Google Shape;439;p33"/>
            <p:cNvSpPr/>
            <p:nvPr/>
          </p:nvSpPr>
          <p:spPr>
            <a:xfrm>
              <a:off x="722369" y="2199805"/>
              <a:ext cx="321314" cy="305603"/>
            </a:xfrm>
            <a:custGeom>
              <a:avLst/>
              <a:gdLst/>
              <a:ahLst/>
              <a:cxnLst/>
              <a:rect l="l" t="t" r="r" b="b"/>
              <a:pathLst>
                <a:path w="16300" h="15503" extrusionOk="0">
                  <a:moveTo>
                    <a:pt x="8150" y="1"/>
                  </a:moveTo>
                  <a:lnTo>
                    <a:pt x="5633" y="5110"/>
                  </a:lnTo>
                  <a:lnTo>
                    <a:pt x="0" y="5932"/>
                  </a:lnTo>
                  <a:lnTo>
                    <a:pt x="4062" y="9895"/>
                  </a:lnTo>
                  <a:lnTo>
                    <a:pt x="3115" y="15503"/>
                  </a:lnTo>
                  <a:lnTo>
                    <a:pt x="8150" y="12861"/>
                  </a:lnTo>
                  <a:lnTo>
                    <a:pt x="13184" y="15503"/>
                  </a:lnTo>
                  <a:lnTo>
                    <a:pt x="12212" y="9895"/>
                  </a:lnTo>
                  <a:lnTo>
                    <a:pt x="16299" y="5932"/>
                  </a:lnTo>
                  <a:lnTo>
                    <a:pt x="10667" y="5110"/>
                  </a:lnTo>
                  <a:lnTo>
                    <a:pt x="81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3"/>
            <p:cNvSpPr/>
            <p:nvPr/>
          </p:nvSpPr>
          <p:spPr>
            <a:xfrm>
              <a:off x="879083" y="517297"/>
              <a:ext cx="7885" cy="1700854"/>
            </a:xfrm>
            <a:custGeom>
              <a:avLst/>
              <a:gdLst/>
              <a:ahLst/>
              <a:cxnLst/>
              <a:rect l="l" t="t" r="r" b="b"/>
              <a:pathLst>
                <a:path w="400" h="86283" extrusionOk="0">
                  <a:moveTo>
                    <a:pt x="0" y="0"/>
                  </a:moveTo>
                  <a:lnTo>
                    <a:pt x="0" y="86282"/>
                  </a:lnTo>
                  <a:lnTo>
                    <a:pt x="200" y="85859"/>
                  </a:lnTo>
                  <a:lnTo>
                    <a:pt x="399" y="86282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1" name="Google Shape;441;p33"/>
          <p:cNvGrpSpPr/>
          <p:nvPr/>
        </p:nvGrpSpPr>
        <p:grpSpPr>
          <a:xfrm flipH="1">
            <a:off x="6790796" y="673400"/>
            <a:ext cx="1704473" cy="2702680"/>
            <a:chOff x="722377" y="1464887"/>
            <a:chExt cx="2317995" cy="4227339"/>
          </a:xfrm>
        </p:grpSpPr>
        <p:sp>
          <p:nvSpPr>
            <p:cNvPr id="442" name="Google Shape;442;p33"/>
            <p:cNvSpPr/>
            <p:nvPr/>
          </p:nvSpPr>
          <p:spPr>
            <a:xfrm rot="-544881">
              <a:off x="1869896" y="3021002"/>
              <a:ext cx="608224" cy="263974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3" name="Google Shape;443;p33"/>
            <p:cNvGrpSpPr/>
            <p:nvPr/>
          </p:nvGrpSpPr>
          <p:grpSpPr>
            <a:xfrm flipH="1">
              <a:off x="722377" y="1464887"/>
              <a:ext cx="2317995" cy="2214941"/>
              <a:chOff x="2237984" y="3422644"/>
              <a:chExt cx="1260260" cy="1204231"/>
            </a:xfrm>
          </p:grpSpPr>
          <p:sp>
            <p:nvSpPr>
              <p:cNvPr id="444" name="Google Shape;444;p33"/>
              <p:cNvSpPr/>
              <p:nvPr/>
            </p:nvSpPr>
            <p:spPr>
              <a:xfrm>
                <a:off x="2237984" y="3873015"/>
                <a:ext cx="297245" cy="210056"/>
              </a:xfrm>
              <a:custGeom>
                <a:avLst/>
                <a:gdLst/>
                <a:ahLst/>
                <a:cxnLst/>
                <a:rect l="l" t="t" r="r" b="b"/>
                <a:pathLst>
                  <a:path w="15079" h="10656" extrusionOk="0">
                    <a:moveTo>
                      <a:pt x="11379" y="0"/>
                    </a:moveTo>
                    <a:cubicBezTo>
                      <a:pt x="10025" y="0"/>
                      <a:pt x="9293" y="1809"/>
                      <a:pt x="9596" y="3229"/>
                    </a:cubicBezTo>
                    <a:cubicBezTo>
                      <a:pt x="9596" y="3229"/>
                      <a:pt x="8030" y="962"/>
                      <a:pt x="5706" y="962"/>
                    </a:cubicBezTo>
                    <a:cubicBezTo>
                      <a:pt x="5025" y="962"/>
                      <a:pt x="4280" y="1156"/>
                      <a:pt x="3489" y="1659"/>
                    </a:cubicBezTo>
                    <a:cubicBezTo>
                      <a:pt x="0" y="3927"/>
                      <a:pt x="2717" y="10332"/>
                      <a:pt x="9446" y="10656"/>
                    </a:cubicBezTo>
                    <a:cubicBezTo>
                      <a:pt x="9620" y="8338"/>
                      <a:pt x="11066" y="6294"/>
                      <a:pt x="13234" y="5397"/>
                    </a:cubicBezTo>
                    <a:cubicBezTo>
                      <a:pt x="13234" y="5397"/>
                      <a:pt x="15079" y="2382"/>
                      <a:pt x="12835" y="612"/>
                    </a:cubicBezTo>
                    <a:cubicBezTo>
                      <a:pt x="12297" y="181"/>
                      <a:pt x="11807" y="0"/>
                      <a:pt x="113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33"/>
              <p:cNvSpPr/>
              <p:nvPr/>
            </p:nvSpPr>
            <p:spPr>
              <a:xfrm>
                <a:off x="2424168" y="3979398"/>
                <a:ext cx="267118" cy="283978"/>
              </a:xfrm>
              <a:custGeom>
                <a:avLst/>
                <a:gdLst/>
                <a:ahLst/>
                <a:cxnLst/>
                <a:rect l="l" t="t" r="r" b="b"/>
                <a:pathLst>
                  <a:path w="13086" h="14406" extrusionOk="0">
                    <a:moveTo>
                      <a:pt x="3764" y="0"/>
                    </a:moveTo>
                    <a:cubicBezTo>
                      <a:pt x="1621" y="897"/>
                      <a:pt x="175" y="2941"/>
                      <a:pt x="1" y="5259"/>
                    </a:cubicBezTo>
                    <a:cubicBezTo>
                      <a:pt x="1" y="5259"/>
                      <a:pt x="3291" y="10941"/>
                      <a:pt x="7976" y="14406"/>
                    </a:cubicBezTo>
                    <a:cubicBezTo>
                      <a:pt x="9472" y="11515"/>
                      <a:pt x="11191" y="8748"/>
                      <a:pt x="13085" y="6131"/>
                    </a:cubicBezTo>
                    <a:cubicBezTo>
                      <a:pt x="10917" y="5384"/>
                      <a:pt x="6880" y="3639"/>
                      <a:pt x="37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33"/>
              <p:cNvSpPr/>
              <p:nvPr/>
            </p:nvSpPr>
            <p:spPr>
              <a:xfrm>
                <a:off x="2491573" y="4360356"/>
                <a:ext cx="617438" cy="266519"/>
              </a:xfrm>
              <a:custGeom>
                <a:avLst/>
                <a:gdLst/>
                <a:ahLst/>
                <a:cxnLst/>
                <a:rect l="l" t="t" r="r" b="b"/>
                <a:pathLst>
                  <a:path w="31627" h="13522" extrusionOk="0">
                    <a:moveTo>
                      <a:pt x="2418" y="0"/>
                    </a:moveTo>
                    <a:cubicBezTo>
                      <a:pt x="1470" y="2194"/>
                      <a:pt x="673" y="4462"/>
                      <a:pt x="0" y="6779"/>
                    </a:cubicBezTo>
                    <a:cubicBezTo>
                      <a:pt x="0" y="6779"/>
                      <a:pt x="6914" y="13521"/>
                      <a:pt x="18788" y="13521"/>
                    </a:cubicBezTo>
                    <a:cubicBezTo>
                      <a:pt x="22582" y="13521"/>
                      <a:pt x="26883" y="12833"/>
                      <a:pt x="31627" y="11016"/>
                    </a:cubicBezTo>
                    <a:cubicBezTo>
                      <a:pt x="31627" y="11016"/>
                      <a:pt x="31527" y="7926"/>
                      <a:pt x="30954" y="3614"/>
                    </a:cubicBezTo>
                    <a:cubicBezTo>
                      <a:pt x="26805" y="4394"/>
                      <a:pt x="23153" y="4715"/>
                      <a:pt x="19953" y="4715"/>
                    </a:cubicBezTo>
                    <a:cubicBezTo>
                      <a:pt x="10773" y="4715"/>
                      <a:pt x="5300" y="2070"/>
                      <a:pt x="24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33"/>
              <p:cNvSpPr/>
              <p:nvPr/>
            </p:nvSpPr>
            <p:spPr>
              <a:xfrm>
                <a:off x="2535215" y="4098038"/>
                <a:ext cx="562536" cy="367264"/>
              </a:xfrm>
              <a:custGeom>
                <a:avLst/>
                <a:gdLst/>
                <a:ahLst/>
                <a:cxnLst/>
                <a:rect l="l" t="t" r="r" b="b"/>
                <a:pathLst>
                  <a:path w="28537" h="17850" extrusionOk="0">
                    <a:moveTo>
                      <a:pt x="7427" y="0"/>
                    </a:moveTo>
                    <a:cubicBezTo>
                      <a:pt x="4487" y="4087"/>
                      <a:pt x="1994" y="8474"/>
                      <a:pt x="1" y="13134"/>
                    </a:cubicBezTo>
                    <a:cubicBezTo>
                      <a:pt x="2883" y="15204"/>
                      <a:pt x="8356" y="17849"/>
                      <a:pt x="17536" y="17849"/>
                    </a:cubicBezTo>
                    <a:cubicBezTo>
                      <a:pt x="20736" y="17849"/>
                      <a:pt x="24388" y="17528"/>
                      <a:pt x="28537" y="16748"/>
                    </a:cubicBezTo>
                    <a:cubicBezTo>
                      <a:pt x="27939" y="12287"/>
                      <a:pt x="26817" y="6505"/>
                      <a:pt x="24799" y="1495"/>
                    </a:cubicBezTo>
                    <a:cubicBezTo>
                      <a:pt x="22637" y="2160"/>
                      <a:pt x="20293" y="2473"/>
                      <a:pt x="17972" y="2473"/>
                    </a:cubicBezTo>
                    <a:cubicBezTo>
                      <a:pt x="14111" y="2473"/>
                      <a:pt x="10313" y="1607"/>
                      <a:pt x="7527" y="50"/>
                    </a:cubicBezTo>
                    <a:lnTo>
                      <a:pt x="742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33"/>
              <p:cNvSpPr/>
              <p:nvPr/>
            </p:nvSpPr>
            <p:spPr>
              <a:xfrm>
                <a:off x="3220553" y="3991941"/>
                <a:ext cx="277690" cy="217192"/>
              </a:xfrm>
              <a:custGeom>
                <a:avLst/>
                <a:gdLst/>
                <a:ahLst/>
                <a:cxnLst/>
                <a:rect l="l" t="t" r="r" b="b"/>
                <a:pathLst>
                  <a:path w="14087" h="11018" extrusionOk="0">
                    <a:moveTo>
                      <a:pt x="3768" y="1"/>
                    </a:moveTo>
                    <a:cubicBezTo>
                      <a:pt x="3429" y="1"/>
                      <a:pt x="3037" y="95"/>
                      <a:pt x="2593" y="311"/>
                    </a:cubicBezTo>
                    <a:cubicBezTo>
                      <a:pt x="1" y="1557"/>
                      <a:pt x="1147" y="4897"/>
                      <a:pt x="1147" y="4897"/>
                    </a:cubicBezTo>
                    <a:cubicBezTo>
                      <a:pt x="1147" y="4897"/>
                      <a:pt x="574" y="8910"/>
                      <a:pt x="3664" y="10854"/>
                    </a:cubicBezTo>
                    <a:cubicBezTo>
                      <a:pt x="4283" y="10965"/>
                      <a:pt x="4879" y="11017"/>
                      <a:pt x="5450" y="11017"/>
                    </a:cubicBezTo>
                    <a:cubicBezTo>
                      <a:pt x="10991" y="11017"/>
                      <a:pt x="14086" y="6116"/>
                      <a:pt x="11465" y="3427"/>
                    </a:cubicBezTo>
                    <a:cubicBezTo>
                      <a:pt x="10538" y="2484"/>
                      <a:pt x="9557" y="2163"/>
                      <a:pt x="8652" y="2163"/>
                    </a:cubicBezTo>
                    <a:cubicBezTo>
                      <a:pt x="6735" y="2163"/>
                      <a:pt x="5160" y="3601"/>
                      <a:pt x="5160" y="3601"/>
                    </a:cubicBezTo>
                    <a:cubicBezTo>
                      <a:pt x="5819" y="2159"/>
                      <a:pt x="5388" y="1"/>
                      <a:pt x="37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33"/>
              <p:cNvSpPr/>
              <p:nvPr/>
            </p:nvSpPr>
            <p:spPr>
              <a:xfrm>
                <a:off x="2978839" y="4088473"/>
                <a:ext cx="313961" cy="274142"/>
              </a:xfrm>
              <a:custGeom>
                <a:avLst/>
                <a:gdLst/>
                <a:ahLst/>
                <a:cxnLst/>
                <a:rect l="l" t="t" r="r" b="b"/>
                <a:pathLst>
                  <a:path w="15927" h="13907" extrusionOk="0">
                    <a:moveTo>
                      <a:pt x="13409" y="0"/>
                    </a:moveTo>
                    <a:lnTo>
                      <a:pt x="13409" y="0"/>
                    </a:lnTo>
                    <a:cubicBezTo>
                      <a:pt x="8249" y="3858"/>
                      <a:pt x="2201" y="3988"/>
                      <a:pt x="1409" y="3988"/>
                    </a:cubicBezTo>
                    <a:cubicBezTo>
                      <a:pt x="1351" y="3988"/>
                      <a:pt x="1322" y="3988"/>
                      <a:pt x="1322" y="3988"/>
                    </a:cubicBezTo>
                    <a:cubicBezTo>
                      <a:pt x="1322" y="3988"/>
                      <a:pt x="1" y="5957"/>
                      <a:pt x="823" y="9097"/>
                    </a:cubicBezTo>
                    <a:cubicBezTo>
                      <a:pt x="1322" y="10991"/>
                      <a:pt x="2393" y="12661"/>
                      <a:pt x="3889" y="13907"/>
                    </a:cubicBezTo>
                    <a:cubicBezTo>
                      <a:pt x="10169" y="12187"/>
                      <a:pt x="15926" y="5957"/>
                      <a:pt x="15926" y="5957"/>
                    </a:cubicBezTo>
                    <a:cubicBezTo>
                      <a:pt x="12836" y="4013"/>
                      <a:pt x="13409" y="0"/>
                      <a:pt x="134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33"/>
              <p:cNvSpPr/>
              <p:nvPr/>
            </p:nvSpPr>
            <p:spPr>
              <a:xfrm>
                <a:off x="3060882" y="3484521"/>
                <a:ext cx="223323" cy="145123"/>
              </a:xfrm>
              <a:custGeom>
                <a:avLst/>
                <a:gdLst/>
                <a:ahLst/>
                <a:cxnLst/>
                <a:rect l="l" t="t" r="r" b="b"/>
                <a:pathLst>
                  <a:path w="11329" h="7362" extrusionOk="0">
                    <a:moveTo>
                      <a:pt x="4098" y="1"/>
                    </a:moveTo>
                    <a:cubicBezTo>
                      <a:pt x="3574" y="1"/>
                      <a:pt x="3073" y="67"/>
                      <a:pt x="2618" y="207"/>
                    </a:cubicBezTo>
                    <a:cubicBezTo>
                      <a:pt x="798" y="731"/>
                      <a:pt x="200" y="2401"/>
                      <a:pt x="1" y="3497"/>
                    </a:cubicBezTo>
                    <a:cubicBezTo>
                      <a:pt x="649" y="3821"/>
                      <a:pt x="1247" y="4220"/>
                      <a:pt x="1820" y="4694"/>
                    </a:cubicBezTo>
                    <a:cubicBezTo>
                      <a:pt x="2175" y="4448"/>
                      <a:pt x="2482" y="4342"/>
                      <a:pt x="2761" y="4342"/>
                    </a:cubicBezTo>
                    <a:cubicBezTo>
                      <a:pt x="3756" y="4342"/>
                      <a:pt x="4396" y="5688"/>
                      <a:pt x="5583" y="6837"/>
                    </a:cubicBezTo>
                    <a:cubicBezTo>
                      <a:pt x="5952" y="7200"/>
                      <a:pt x="6493" y="7361"/>
                      <a:pt x="7087" y="7361"/>
                    </a:cubicBezTo>
                    <a:cubicBezTo>
                      <a:pt x="8944" y="7361"/>
                      <a:pt x="11328" y="5784"/>
                      <a:pt x="10668" y="3821"/>
                    </a:cubicBezTo>
                    <a:cubicBezTo>
                      <a:pt x="9919" y="1660"/>
                      <a:pt x="6727" y="1"/>
                      <a:pt x="4098" y="1"/>
                    </a:cubicBezTo>
                    <a:close/>
                  </a:path>
                </a:pathLst>
              </a:custGeom>
              <a:solidFill>
                <a:srgbClr val="DB8B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33"/>
              <p:cNvSpPr/>
              <p:nvPr/>
            </p:nvSpPr>
            <p:spPr>
              <a:xfrm>
                <a:off x="2754688" y="3422644"/>
                <a:ext cx="233021" cy="124701"/>
              </a:xfrm>
              <a:custGeom>
                <a:avLst/>
                <a:gdLst/>
                <a:ahLst/>
                <a:cxnLst/>
                <a:rect l="l" t="t" r="r" b="b"/>
                <a:pathLst>
                  <a:path w="11821" h="6326" extrusionOk="0">
                    <a:moveTo>
                      <a:pt x="5538" y="0"/>
                    </a:moveTo>
                    <a:cubicBezTo>
                      <a:pt x="4102" y="0"/>
                      <a:pt x="2739" y="365"/>
                      <a:pt x="1876" y="1153"/>
                    </a:cubicBezTo>
                    <a:cubicBezTo>
                      <a:pt x="1" y="2890"/>
                      <a:pt x="2384" y="6325"/>
                      <a:pt x="4430" y="6325"/>
                    </a:cubicBezTo>
                    <a:cubicBezTo>
                      <a:pt x="4587" y="6325"/>
                      <a:pt x="4741" y="6305"/>
                      <a:pt x="4892" y="6262"/>
                    </a:cubicBezTo>
                    <a:cubicBezTo>
                      <a:pt x="6171" y="5904"/>
                      <a:pt x="7194" y="5277"/>
                      <a:pt x="7992" y="5277"/>
                    </a:cubicBezTo>
                    <a:cubicBezTo>
                      <a:pt x="8359" y="5277"/>
                      <a:pt x="8679" y="5410"/>
                      <a:pt x="8954" y="5764"/>
                    </a:cubicBezTo>
                    <a:cubicBezTo>
                      <a:pt x="9253" y="5714"/>
                      <a:pt x="9527" y="5664"/>
                      <a:pt x="9826" y="5639"/>
                    </a:cubicBezTo>
                    <a:cubicBezTo>
                      <a:pt x="10256" y="5583"/>
                      <a:pt x="10672" y="5555"/>
                      <a:pt x="11095" y="5555"/>
                    </a:cubicBezTo>
                    <a:cubicBezTo>
                      <a:pt x="11236" y="5555"/>
                      <a:pt x="11378" y="5558"/>
                      <a:pt x="11521" y="5565"/>
                    </a:cubicBezTo>
                    <a:cubicBezTo>
                      <a:pt x="11770" y="4518"/>
                      <a:pt x="11820" y="3022"/>
                      <a:pt x="10674" y="1826"/>
                    </a:cubicBezTo>
                    <a:cubicBezTo>
                      <a:pt x="9518" y="656"/>
                      <a:pt x="7462" y="0"/>
                      <a:pt x="5538" y="0"/>
                    </a:cubicBezTo>
                    <a:close/>
                  </a:path>
                </a:pathLst>
              </a:custGeom>
              <a:solidFill>
                <a:srgbClr val="DB8B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3"/>
              <p:cNvSpPr/>
              <p:nvPr/>
            </p:nvSpPr>
            <p:spPr>
              <a:xfrm>
                <a:off x="2519005" y="3682829"/>
                <a:ext cx="652937" cy="466595"/>
              </a:xfrm>
              <a:custGeom>
                <a:avLst/>
                <a:gdLst/>
                <a:ahLst/>
                <a:cxnLst/>
                <a:rect l="l" t="t" r="r" b="b"/>
                <a:pathLst>
                  <a:path w="33123" h="23670" extrusionOk="0">
                    <a:moveTo>
                      <a:pt x="10257" y="1"/>
                    </a:moveTo>
                    <a:cubicBezTo>
                      <a:pt x="8588" y="1"/>
                      <a:pt x="7014" y="379"/>
                      <a:pt x="5657" y="1313"/>
                    </a:cubicBezTo>
                    <a:cubicBezTo>
                      <a:pt x="424" y="4902"/>
                      <a:pt x="0" y="16566"/>
                      <a:pt x="8349" y="21251"/>
                    </a:cubicBezTo>
                    <a:cubicBezTo>
                      <a:pt x="11126" y="22806"/>
                      <a:pt x="14925" y="23669"/>
                      <a:pt x="18784" y="23669"/>
                    </a:cubicBezTo>
                    <a:cubicBezTo>
                      <a:pt x="24450" y="23669"/>
                      <a:pt x="30246" y="21807"/>
                      <a:pt x="33122" y="17537"/>
                    </a:cubicBezTo>
                    <a:lnTo>
                      <a:pt x="33122" y="17537"/>
                    </a:lnTo>
                    <a:cubicBezTo>
                      <a:pt x="32626" y="17764"/>
                      <a:pt x="32049" y="17924"/>
                      <a:pt x="31419" y="17924"/>
                    </a:cubicBezTo>
                    <a:cubicBezTo>
                      <a:pt x="29482" y="17924"/>
                      <a:pt x="27041" y="16412"/>
                      <a:pt x="24898" y="10659"/>
                    </a:cubicBezTo>
                    <a:cubicBezTo>
                      <a:pt x="21159" y="615"/>
                      <a:pt x="11764" y="117"/>
                      <a:pt x="11764" y="117"/>
                    </a:cubicBezTo>
                    <a:lnTo>
                      <a:pt x="10866" y="17"/>
                    </a:lnTo>
                    <a:cubicBezTo>
                      <a:pt x="10662" y="6"/>
                      <a:pt x="10459" y="1"/>
                      <a:pt x="102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3"/>
              <p:cNvSpPr/>
              <p:nvPr/>
            </p:nvSpPr>
            <p:spPr>
              <a:xfrm>
                <a:off x="2733201" y="3532304"/>
                <a:ext cx="488101" cy="504088"/>
              </a:xfrm>
              <a:custGeom>
                <a:avLst/>
                <a:gdLst/>
                <a:ahLst/>
                <a:cxnLst/>
                <a:rect l="l" t="t" r="r" b="b"/>
                <a:pathLst>
                  <a:path w="24761" h="25572" extrusionOk="0">
                    <a:moveTo>
                      <a:pt x="0" y="7653"/>
                    </a:moveTo>
                    <a:lnTo>
                      <a:pt x="898" y="7753"/>
                    </a:lnTo>
                    <a:cubicBezTo>
                      <a:pt x="598" y="7703"/>
                      <a:pt x="299" y="7678"/>
                      <a:pt x="0" y="7653"/>
                    </a:cubicBezTo>
                    <a:close/>
                    <a:moveTo>
                      <a:pt x="12185" y="0"/>
                    </a:moveTo>
                    <a:cubicBezTo>
                      <a:pt x="11768" y="0"/>
                      <a:pt x="11345" y="25"/>
                      <a:pt x="10916" y="76"/>
                    </a:cubicBezTo>
                    <a:cubicBezTo>
                      <a:pt x="5658" y="699"/>
                      <a:pt x="2443" y="4961"/>
                      <a:pt x="898" y="7753"/>
                    </a:cubicBezTo>
                    <a:cubicBezTo>
                      <a:pt x="898" y="7753"/>
                      <a:pt x="10293" y="8251"/>
                      <a:pt x="14032" y="18295"/>
                    </a:cubicBezTo>
                    <a:cubicBezTo>
                      <a:pt x="16183" y="24068"/>
                      <a:pt x="18648" y="25571"/>
                      <a:pt x="20584" y="25571"/>
                    </a:cubicBezTo>
                    <a:cubicBezTo>
                      <a:pt x="21205" y="25571"/>
                      <a:pt x="21772" y="25416"/>
                      <a:pt x="22256" y="25198"/>
                    </a:cubicBezTo>
                    <a:cubicBezTo>
                      <a:pt x="23378" y="23504"/>
                      <a:pt x="24001" y="21560"/>
                      <a:pt x="24101" y="19541"/>
                    </a:cubicBezTo>
                    <a:cubicBezTo>
                      <a:pt x="24761" y="7752"/>
                      <a:pt x="19487" y="0"/>
                      <a:pt x="121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3"/>
              <p:cNvSpPr/>
              <p:nvPr/>
            </p:nvSpPr>
            <p:spPr>
              <a:xfrm>
                <a:off x="3133602" y="3677743"/>
                <a:ext cx="75676" cy="202428"/>
              </a:xfrm>
              <a:custGeom>
                <a:avLst/>
                <a:gdLst/>
                <a:ahLst/>
                <a:cxnLst/>
                <a:rect l="l" t="t" r="r" b="b"/>
                <a:pathLst>
                  <a:path w="3839" h="10269" extrusionOk="0">
                    <a:moveTo>
                      <a:pt x="1894" y="1"/>
                    </a:moveTo>
                    <a:cubicBezTo>
                      <a:pt x="648" y="948"/>
                      <a:pt x="0" y="3091"/>
                      <a:pt x="374" y="5459"/>
                    </a:cubicBezTo>
                    <a:cubicBezTo>
                      <a:pt x="773" y="8001"/>
                      <a:pt x="2243" y="9945"/>
                      <a:pt x="3838" y="10269"/>
                    </a:cubicBezTo>
                    <a:cubicBezTo>
                      <a:pt x="3838" y="6256"/>
                      <a:pt x="3141" y="2792"/>
                      <a:pt x="1894" y="1"/>
                    </a:cubicBezTo>
                    <a:close/>
                  </a:path>
                </a:pathLst>
              </a:custGeom>
              <a:solidFill>
                <a:srgbClr val="DB8B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33"/>
              <p:cNvSpPr/>
              <p:nvPr/>
            </p:nvSpPr>
            <p:spPr>
              <a:xfrm>
                <a:off x="2809844" y="3891466"/>
                <a:ext cx="106132" cy="105639"/>
              </a:xfrm>
              <a:custGeom>
                <a:avLst/>
                <a:gdLst/>
                <a:ahLst/>
                <a:cxnLst/>
                <a:rect l="l" t="t" r="r" b="b"/>
                <a:pathLst>
                  <a:path w="5384" h="5359" extrusionOk="0">
                    <a:moveTo>
                      <a:pt x="2692" y="0"/>
                    </a:moveTo>
                    <a:cubicBezTo>
                      <a:pt x="1221" y="0"/>
                      <a:pt x="0" y="1196"/>
                      <a:pt x="0" y="2667"/>
                    </a:cubicBezTo>
                    <a:cubicBezTo>
                      <a:pt x="0" y="4162"/>
                      <a:pt x="1221" y="5358"/>
                      <a:pt x="2692" y="5358"/>
                    </a:cubicBezTo>
                    <a:cubicBezTo>
                      <a:pt x="4187" y="5358"/>
                      <a:pt x="5384" y="4162"/>
                      <a:pt x="5384" y="2667"/>
                    </a:cubicBezTo>
                    <a:cubicBezTo>
                      <a:pt x="5384" y="1196"/>
                      <a:pt x="4187" y="0"/>
                      <a:pt x="26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3"/>
              <p:cNvSpPr/>
              <p:nvPr/>
            </p:nvSpPr>
            <p:spPr>
              <a:xfrm>
                <a:off x="2913492" y="3609853"/>
                <a:ext cx="90421" cy="115653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5867" extrusionOk="0">
                    <a:moveTo>
                      <a:pt x="2998" y="0"/>
                    </a:moveTo>
                    <a:cubicBezTo>
                      <a:pt x="2146" y="0"/>
                      <a:pt x="1157" y="909"/>
                      <a:pt x="624" y="2273"/>
                    </a:cubicBezTo>
                    <a:cubicBezTo>
                      <a:pt x="1" y="3843"/>
                      <a:pt x="225" y="5414"/>
                      <a:pt x="1172" y="5787"/>
                    </a:cubicBezTo>
                    <a:cubicBezTo>
                      <a:pt x="1303" y="5841"/>
                      <a:pt x="1441" y="5866"/>
                      <a:pt x="1583" y="5866"/>
                    </a:cubicBezTo>
                    <a:cubicBezTo>
                      <a:pt x="2436" y="5866"/>
                      <a:pt x="3429" y="4941"/>
                      <a:pt x="3964" y="3594"/>
                    </a:cubicBezTo>
                    <a:cubicBezTo>
                      <a:pt x="4587" y="2024"/>
                      <a:pt x="4362" y="454"/>
                      <a:pt x="3415" y="80"/>
                    </a:cubicBezTo>
                    <a:cubicBezTo>
                      <a:pt x="3282" y="26"/>
                      <a:pt x="3142" y="0"/>
                      <a:pt x="29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3"/>
              <p:cNvSpPr/>
              <p:nvPr/>
            </p:nvSpPr>
            <p:spPr>
              <a:xfrm>
                <a:off x="2962142" y="3627752"/>
                <a:ext cx="25567" cy="3566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809" extrusionOk="0">
                    <a:moveTo>
                      <a:pt x="842" y="0"/>
                    </a:moveTo>
                    <a:cubicBezTo>
                      <a:pt x="592" y="0"/>
                      <a:pt x="249" y="280"/>
                      <a:pt x="75" y="692"/>
                    </a:cubicBezTo>
                    <a:lnTo>
                      <a:pt x="50" y="792"/>
                    </a:lnTo>
                    <a:cubicBezTo>
                      <a:pt x="50" y="792"/>
                      <a:pt x="50" y="817"/>
                      <a:pt x="50" y="842"/>
                    </a:cubicBezTo>
                    <a:cubicBezTo>
                      <a:pt x="50" y="867"/>
                      <a:pt x="25" y="892"/>
                      <a:pt x="25" y="917"/>
                    </a:cubicBezTo>
                    <a:lnTo>
                      <a:pt x="0" y="1016"/>
                    </a:lnTo>
                    <a:lnTo>
                      <a:pt x="0" y="1091"/>
                    </a:lnTo>
                    <a:lnTo>
                      <a:pt x="0" y="1166"/>
                    </a:lnTo>
                    <a:lnTo>
                      <a:pt x="0" y="1241"/>
                    </a:lnTo>
                    <a:cubicBezTo>
                      <a:pt x="0" y="1266"/>
                      <a:pt x="0" y="1315"/>
                      <a:pt x="0" y="1340"/>
                    </a:cubicBezTo>
                    <a:cubicBezTo>
                      <a:pt x="0" y="1365"/>
                      <a:pt x="0" y="1365"/>
                      <a:pt x="0" y="1390"/>
                    </a:cubicBezTo>
                    <a:cubicBezTo>
                      <a:pt x="25" y="1415"/>
                      <a:pt x="25" y="1440"/>
                      <a:pt x="25" y="1465"/>
                    </a:cubicBezTo>
                    <a:cubicBezTo>
                      <a:pt x="25" y="1490"/>
                      <a:pt x="25" y="1515"/>
                      <a:pt x="50" y="1540"/>
                    </a:cubicBezTo>
                    <a:cubicBezTo>
                      <a:pt x="50" y="1565"/>
                      <a:pt x="75" y="1565"/>
                      <a:pt x="75" y="1590"/>
                    </a:cubicBezTo>
                    <a:lnTo>
                      <a:pt x="100" y="1639"/>
                    </a:lnTo>
                    <a:cubicBezTo>
                      <a:pt x="125" y="1664"/>
                      <a:pt x="125" y="1689"/>
                      <a:pt x="150" y="1689"/>
                    </a:cubicBezTo>
                    <a:lnTo>
                      <a:pt x="175" y="1739"/>
                    </a:lnTo>
                    <a:cubicBezTo>
                      <a:pt x="200" y="1764"/>
                      <a:pt x="225" y="1764"/>
                      <a:pt x="274" y="1789"/>
                    </a:cubicBezTo>
                    <a:cubicBezTo>
                      <a:pt x="310" y="1802"/>
                      <a:pt x="348" y="1808"/>
                      <a:pt x="387" y="1808"/>
                    </a:cubicBezTo>
                    <a:cubicBezTo>
                      <a:pt x="649" y="1808"/>
                      <a:pt x="973" y="1528"/>
                      <a:pt x="1147" y="1116"/>
                    </a:cubicBezTo>
                    <a:cubicBezTo>
                      <a:pt x="1147" y="1041"/>
                      <a:pt x="1172" y="991"/>
                      <a:pt x="1197" y="917"/>
                    </a:cubicBezTo>
                    <a:lnTo>
                      <a:pt x="1172" y="917"/>
                    </a:lnTo>
                    <a:cubicBezTo>
                      <a:pt x="1296" y="493"/>
                      <a:pt x="1197" y="119"/>
                      <a:pt x="947" y="19"/>
                    </a:cubicBezTo>
                    <a:cubicBezTo>
                      <a:pt x="915" y="7"/>
                      <a:pt x="880" y="0"/>
                      <a:pt x="8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3"/>
              <p:cNvSpPr/>
              <p:nvPr/>
            </p:nvSpPr>
            <p:spPr>
              <a:xfrm>
                <a:off x="2811322" y="3575534"/>
                <a:ext cx="91880" cy="114549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5811" extrusionOk="0">
                    <a:moveTo>
                      <a:pt x="3101" y="0"/>
                    </a:moveTo>
                    <a:cubicBezTo>
                      <a:pt x="2263" y="0"/>
                      <a:pt x="1258" y="875"/>
                      <a:pt x="673" y="2170"/>
                    </a:cubicBezTo>
                    <a:cubicBezTo>
                      <a:pt x="0" y="3740"/>
                      <a:pt x="174" y="5310"/>
                      <a:pt x="1072" y="5709"/>
                    </a:cubicBezTo>
                    <a:cubicBezTo>
                      <a:pt x="1221" y="5778"/>
                      <a:pt x="1380" y="5810"/>
                      <a:pt x="1545" y="5810"/>
                    </a:cubicBezTo>
                    <a:cubicBezTo>
                      <a:pt x="2397" y="5810"/>
                      <a:pt x="3399" y="4935"/>
                      <a:pt x="3963" y="3640"/>
                    </a:cubicBezTo>
                    <a:cubicBezTo>
                      <a:pt x="4661" y="2095"/>
                      <a:pt x="4486" y="525"/>
                      <a:pt x="3564" y="101"/>
                    </a:cubicBezTo>
                    <a:cubicBezTo>
                      <a:pt x="3419" y="33"/>
                      <a:pt x="3263" y="0"/>
                      <a:pt x="31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3"/>
              <p:cNvSpPr/>
              <p:nvPr/>
            </p:nvSpPr>
            <p:spPr>
              <a:xfrm>
                <a:off x="2864368" y="3592644"/>
                <a:ext cx="26060" cy="35108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781" extrusionOk="0">
                    <a:moveTo>
                      <a:pt x="855" y="1"/>
                    </a:moveTo>
                    <a:cubicBezTo>
                      <a:pt x="598" y="1"/>
                      <a:pt x="288" y="258"/>
                      <a:pt x="100" y="654"/>
                    </a:cubicBezTo>
                    <a:cubicBezTo>
                      <a:pt x="100" y="704"/>
                      <a:pt x="75" y="729"/>
                      <a:pt x="75" y="754"/>
                    </a:cubicBezTo>
                    <a:cubicBezTo>
                      <a:pt x="75" y="754"/>
                      <a:pt x="75" y="779"/>
                      <a:pt x="51" y="804"/>
                    </a:cubicBezTo>
                    <a:cubicBezTo>
                      <a:pt x="51" y="829"/>
                      <a:pt x="51" y="853"/>
                      <a:pt x="26" y="878"/>
                    </a:cubicBezTo>
                    <a:cubicBezTo>
                      <a:pt x="26" y="903"/>
                      <a:pt x="26" y="953"/>
                      <a:pt x="1" y="978"/>
                    </a:cubicBezTo>
                    <a:cubicBezTo>
                      <a:pt x="1" y="1003"/>
                      <a:pt x="1" y="1028"/>
                      <a:pt x="1" y="1053"/>
                    </a:cubicBezTo>
                    <a:cubicBezTo>
                      <a:pt x="1" y="1078"/>
                      <a:pt x="1" y="1103"/>
                      <a:pt x="1" y="1128"/>
                    </a:cubicBezTo>
                    <a:cubicBezTo>
                      <a:pt x="1" y="1153"/>
                      <a:pt x="1" y="1177"/>
                      <a:pt x="1" y="1202"/>
                    </a:cubicBezTo>
                    <a:lnTo>
                      <a:pt x="1" y="1302"/>
                    </a:lnTo>
                    <a:lnTo>
                      <a:pt x="1" y="1377"/>
                    </a:lnTo>
                    <a:cubicBezTo>
                      <a:pt x="1" y="1402"/>
                      <a:pt x="1" y="1427"/>
                      <a:pt x="1" y="1452"/>
                    </a:cubicBezTo>
                    <a:cubicBezTo>
                      <a:pt x="1" y="1452"/>
                      <a:pt x="1" y="1477"/>
                      <a:pt x="1" y="1501"/>
                    </a:cubicBezTo>
                    <a:lnTo>
                      <a:pt x="26" y="1576"/>
                    </a:lnTo>
                    <a:cubicBezTo>
                      <a:pt x="51" y="1576"/>
                      <a:pt x="51" y="1601"/>
                      <a:pt x="51" y="1601"/>
                    </a:cubicBezTo>
                    <a:lnTo>
                      <a:pt x="100" y="1676"/>
                    </a:lnTo>
                    <a:lnTo>
                      <a:pt x="125" y="1701"/>
                    </a:lnTo>
                    <a:cubicBezTo>
                      <a:pt x="150" y="1726"/>
                      <a:pt x="200" y="1751"/>
                      <a:pt x="225" y="1751"/>
                    </a:cubicBezTo>
                    <a:cubicBezTo>
                      <a:pt x="270" y="1771"/>
                      <a:pt x="318" y="1781"/>
                      <a:pt x="368" y="1781"/>
                    </a:cubicBezTo>
                    <a:cubicBezTo>
                      <a:pt x="624" y="1781"/>
                      <a:pt x="934" y="1524"/>
                      <a:pt x="1122" y="1128"/>
                    </a:cubicBezTo>
                    <a:cubicBezTo>
                      <a:pt x="1147" y="1053"/>
                      <a:pt x="1172" y="1003"/>
                      <a:pt x="1172" y="953"/>
                    </a:cubicBezTo>
                    <a:cubicBezTo>
                      <a:pt x="1322" y="529"/>
                      <a:pt x="1247" y="131"/>
                      <a:pt x="998" y="31"/>
                    </a:cubicBezTo>
                    <a:cubicBezTo>
                      <a:pt x="953" y="11"/>
                      <a:pt x="905" y="1"/>
                      <a:pt x="8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33"/>
              <p:cNvSpPr/>
              <p:nvPr/>
            </p:nvSpPr>
            <p:spPr>
              <a:xfrm>
                <a:off x="2562235" y="3705755"/>
                <a:ext cx="249107" cy="162944"/>
              </a:xfrm>
              <a:custGeom>
                <a:avLst/>
                <a:gdLst/>
                <a:ahLst/>
                <a:cxnLst/>
                <a:rect l="l" t="t" r="r" b="b"/>
                <a:pathLst>
                  <a:path w="12637" h="8266" extrusionOk="0">
                    <a:moveTo>
                      <a:pt x="4644" y="1"/>
                    </a:moveTo>
                    <a:cubicBezTo>
                      <a:pt x="2495" y="1"/>
                      <a:pt x="796" y="785"/>
                      <a:pt x="449" y="2119"/>
                    </a:cubicBezTo>
                    <a:cubicBezTo>
                      <a:pt x="0" y="3938"/>
                      <a:pt x="997" y="7278"/>
                      <a:pt x="4237" y="8075"/>
                    </a:cubicBezTo>
                    <a:cubicBezTo>
                      <a:pt x="4758" y="8206"/>
                      <a:pt x="5303" y="8266"/>
                      <a:pt x="5853" y="8266"/>
                    </a:cubicBezTo>
                    <a:cubicBezTo>
                      <a:pt x="8750" y="8266"/>
                      <a:pt x="11785" y="6614"/>
                      <a:pt x="12162" y="5085"/>
                    </a:cubicBezTo>
                    <a:cubicBezTo>
                      <a:pt x="12636" y="3290"/>
                      <a:pt x="10368" y="1147"/>
                      <a:pt x="7128" y="324"/>
                    </a:cubicBezTo>
                    <a:cubicBezTo>
                      <a:pt x="6270" y="105"/>
                      <a:pt x="5427" y="1"/>
                      <a:pt x="46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3"/>
              <p:cNvSpPr/>
              <p:nvPr/>
            </p:nvSpPr>
            <p:spPr>
              <a:xfrm>
                <a:off x="2581474" y="3883897"/>
                <a:ext cx="211673" cy="132389"/>
              </a:xfrm>
              <a:custGeom>
                <a:avLst/>
                <a:gdLst/>
                <a:ahLst/>
                <a:cxnLst/>
                <a:rect l="l" t="t" r="r" b="b"/>
                <a:pathLst>
                  <a:path w="10738" h="6716" extrusionOk="0">
                    <a:moveTo>
                      <a:pt x="1094" y="1"/>
                    </a:moveTo>
                    <a:cubicBezTo>
                      <a:pt x="505" y="1"/>
                      <a:pt x="0" y="505"/>
                      <a:pt x="21" y="1132"/>
                    </a:cubicBezTo>
                    <a:cubicBezTo>
                      <a:pt x="96" y="2378"/>
                      <a:pt x="171" y="4023"/>
                      <a:pt x="2389" y="5568"/>
                    </a:cubicBezTo>
                    <a:cubicBezTo>
                      <a:pt x="3558" y="6381"/>
                      <a:pt x="4778" y="6715"/>
                      <a:pt x="5916" y="6715"/>
                    </a:cubicBezTo>
                    <a:cubicBezTo>
                      <a:pt x="7881" y="6715"/>
                      <a:pt x="9600" y="5718"/>
                      <a:pt x="10389" y="4471"/>
                    </a:cubicBezTo>
                    <a:cubicBezTo>
                      <a:pt x="10738" y="3873"/>
                      <a:pt x="10464" y="3101"/>
                      <a:pt x="9816" y="2876"/>
                    </a:cubicBezTo>
                    <a:lnTo>
                      <a:pt x="1442" y="60"/>
                    </a:lnTo>
                    <a:cubicBezTo>
                      <a:pt x="1325" y="20"/>
                      <a:pt x="1208" y="1"/>
                      <a:pt x="1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3"/>
              <p:cNvSpPr/>
              <p:nvPr/>
            </p:nvSpPr>
            <p:spPr>
              <a:xfrm>
                <a:off x="2594169" y="3953423"/>
                <a:ext cx="153777" cy="62508"/>
              </a:xfrm>
              <a:custGeom>
                <a:avLst/>
                <a:gdLst/>
                <a:ahLst/>
                <a:cxnLst/>
                <a:rect l="l" t="t" r="r" b="b"/>
                <a:pathLst>
                  <a:path w="7801" h="3171" extrusionOk="0">
                    <a:moveTo>
                      <a:pt x="1653" y="0"/>
                    </a:moveTo>
                    <a:cubicBezTo>
                      <a:pt x="1048" y="0"/>
                      <a:pt x="487" y="77"/>
                      <a:pt x="0" y="222"/>
                    </a:cubicBezTo>
                    <a:cubicBezTo>
                      <a:pt x="449" y="944"/>
                      <a:pt x="1022" y="1567"/>
                      <a:pt x="1745" y="2016"/>
                    </a:cubicBezTo>
                    <a:cubicBezTo>
                      <a:pt x="2772" y="2779"/>
                      <a:pt x="4006" y="3170"/>
                      <a:pt x="5248" y="3170"/>
                    </a:cubicBezTo>
                    <a:cubicBezTo>
                      <a:pt x="6117" y="3170"/>
                      <a:pt x="6991" y="2979"/>
                      <a:pt x="7801" y="2589"/>
                    </a:cubicBezTo>
                    <a:cubicBezTo>
                      <a:pt x="6879" y="1592"/>
                      <a:pt x="5708" y="870"/>
                      <a:pt x="4387" y="471"/>
                    </a:cubicBezTo>
                    <a:cubicBezTo>
                      <a:pt x="3440" y="151"/>
                      <a:pt x="2503" y="0"/>
                      <a:pt x="16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3"/>
              <p:cNvSpPr/>
              <p:nvPr/>
            </p:nvSpPr>
            <p:spPr>
              <a:xfrm>
                <a:off x="2850609" y="3520043"/>
                <a:ext cx="81097" cy="40312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045" extrusionOk="0">
                    <a:moveTo>
                      <a:pt x="2069" y="1"/>
                    </a:moveTo>
                    <a:cubicBezTo>
                      <a:pt x="923" y="1"/>
                      <a:pt x="1" y="449"/>
                      <a:pt x="1" y="1022"/>
                    </a:cubicBezTo>
                    <a:cubicBezTo>
                      <a:pt x="1" y="1596"/>
                      <a:pt x="923" y="2044"/>
                      <a:pt x="2069" y="2044"/>
                    </a:cubicBezTo>
                    <a:cubicBezTo>
                      <a:pt x="3191" y="2044"/>
                      <a:pt x="4113" y="1596"/>
                      <a:pt x="4113" y="1022"/>
                    </a:cubicBezTo>
                    <a:cubicBezTo>
                      <a:pt x="4113" y="449"/>
                      <a:pt x="3191" y="1"/>
                      <a:pt x="20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3"/>
              <p:cNvSpPr/>
              <p:nvPr/>
            </p:nvSpPr>
            <p:spPr>
              <a:xfrm>
                <a:off x="2969022" y="3550065"/>
                <a:ext cx="68304" cy="68698"/>
              </a:xfrm>
              <a:custGeom>
                <a:avLst/>
                <a:gdLst/>
                <a:ahLst/>
                <a:cxnLst/>
                <a:rect l="l" t="t" r="r" b="b"/>
                <a:pathLst>
                  <a:path w="3465" h="3485" extrusionOk="0">
                    <a:moveTo>
                      <a:pt x="838" y="1"/>
                    </a:moveTo>
                    <a:cubicBezTo>
                      <a:pt x="688" y="1"/>
                      <a:pt x="555" y="40"/>
                      <a:pt x="449" y="122"/>
                    </a:cubicBezTo>
                    <a:cubicBezTo>
                      <a:pt x="0" y="496"/>
                      <a:pt x="224" y="1493"/>
                      <a:pt x="922" y="2390"/>
                    </a:cubicBezTo>
                    <a:cubicBezTo>
                      <a:pt x="1474" y="3075"/>
                      <a:pt x="2156" y="3484"/>
                      <a:pt x="2637" y="3484"/>
                    </a:cubicBezTo>
                    <a:cubicBezTo>
                      <a:pt x="2786" y="3484"/>
                      <a:pt x="2916" y="3445"/>
                      <a:pt x="3016" y="3362"/>
                    </a:cubicBezTo>
                    <a:cubicBezTo>
                      <a:pt x="3464" y="3013"/>
                      <a:pt x="3265" y="1992"/>
                      <a:pt x="2542" y="1094"/>
                    </a:cubicBezTo>
                    <a:cubicBezTo>
                      <a:pt x="1991" y="409"/>
                      <a:pt x="1323" y="1"/>
                      <a:pt x="8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8FDCE30-B61C-374C-96D1-2CDEAA02D150}"/>
              </a:ext>
            </a:extLst>
          </p:cNvPr>
          <p:cNvSpPr txBox="1"/>
          <p:nvPr/>
        </p:nvSpPr>
        <p:spPr>
          <a:xfrm>
            <a:off x="2241701" y="1359281"/>
            <a:ext cx="5276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36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870" y="-545596"/>
            <a:ext cx="861689" cy="14665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099" y="3489868"/>
            <a:ext cx="1450491" cy="1762621"/>
          </a:xfrm>
          <a:prstGeom prst="rect">
            <a:avLst/>
          </a:prstGeom>
        </p:spPr>
      </p:pic>
      <p:pic>
        <p:nvPicPr>
          <p:cNvPr id="1026" name="Picture 2" descr="Box Background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4374">
            <a:off x="2585981" y="3576324"/>
            <a:ext cx="1428025" cy="175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oll Child Toy Baby Transport, PNG, 512x512px, Doll, Artwork, Baby  Transport, Cartoon, Child Download Fre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8834">
            <a:off x="-379236" y="879754"/>
            <a:ext cx="3874922" cy="241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Cute teddy bear doll 1667187 Vector Art at Vecteez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52" y="3344490"/>
            <a:ext cx="1937813" cy="2053371"/>
          </a:xfrm>
          <a:prstGeom prst="rect">
            <a:avLst/>
          </a:prstGeom>
        </p:spPr>
      </p:pic>
      <p:pic>
        <p:nvPicPr>
          <p:cNvPr id="1030" name="Picture 6" descr="Premium Vector | Doll robot car duck toys object for small kids to play  cartoon in cardboard box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763" b="89941" l="9763" r="89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91" y="3051109"/>
            <a:ext cx="2323939" cy="232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obile Cartoon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0000" l="10000" r="90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0472">
            <a:off x="6552965" y="3624605"/>
            <a:ext cx="1532605" cy="170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G2 Consonants &amp;amp; Vowels | English - Quizizz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953" y="1730643"/>
            <a:ext cx="703669" cy="70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2" descr="KG2 Consonants &amp;amp; Vowels | English - Quizizz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9171">
            <a:off x="79133" y="2377793"/>
            <a:ext cx="703669" cy="70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" grpId="0"/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ittle Girl Playing with Construction Toys clipart. Free download  transparent .PNG | Creazil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360" y="365294"/>
            <a:ext cx="2088101" cy="222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oy playing with toys and crayons, Child Toy Play Cartoon, kids toys, game,  people png | PNGEg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5111" r="95556">
                        <a14:foregroundMark x1="22889" y1="52305" x2="22889" y2="52305"/>
                        <a14:foregroundMark x1="13778" y1="58511" x2="14222" y2="59752"/>
                        <a14:foregroundMark x1="23111" y1="72872" x2="23111" y2="72872"/>
                        <a14:foregroundMark x1="21222" y1="82270" x2="21222" y2="82270"/>
                        <a14:foregroundMark x1="21778" y1="73759" x2="14889" y2="76596"/>
                        <a14:foregroundMark x1="27667" y1="71986" x2="18667" y2="81915"/>
                        <a14:foregroundMark x1="23000" y1="84752" x2="26667" y2="84574"/>
                        <a14:foregroundMark x1="27667" y1="79433" x2="18444" y2="87589"/>
                        <a14:foregroundMark x1="16111" y1="87943" x2="26000" y2="88298"/>
                        <a14:foregroundMark x1="19556" y1="88121" x2="14333" y2="82447"/>
                        <a14:foregroundMark x1="22778" y1="66135" x2="20889" y2="66844"/>
                        <a14:foregroundMark x1="12556" y1="56383" x2="14222" y2="69681"/>
                        <a14:foregroundMark x1="24000" y1="46809" x2="29000" y2="57624"/>
                        <a14:foregroundMark x1="24111" y1="61525" x2="20556" y2="56915"/>
                        <a14:foregroundMark x1="12778" y1="57092" x2="12333" y2="64362"/>
                        <a14:foregroundMark x1="55444" y1="30851" x2="56778" y2="33333"/>
                        <a14:foregroundMark x1="43778" y1="31915" x2="44778" y2="35638"/>
                        <a14:foregroundMark x1="50111" y1="92376" x2="44333" y2="94681"/>
                        <a14:foregroundMark x1="58222" y1="94681" x2="53222" y2="96099"/>
                        <a14:foregroundMark x1="76556" y1="91489" x2="56444" y2="93262"/>
                        <a14:foregroundMark x1="52000" y1="80496" x2="43778" y2="82092"/>
                        <a14:foregroundMark x1="55889" y1="87057" x2="51111" y2="89716"/>
                        <a14:foregroundMark x1="46667" y1="94681" x2="40000" y2="96454"/>
                        <a14:foregroundMark x1="41667" y1="95390" x2="47889" y2="92021"/>
                        <a14:backgroundMark x1="42667" y1="89539" x2="41444" y2="93617"/>
                        <a14:backgroundMark x1="47333" y1="97518" x2="49222" y2="99291"/>
                        <a14:backgroundMark x1="47556" y1="79255" x2="50667" y2="78723"/>
                        <a14:backgroundMark x1="44889" y1="81206" x2="51667" y2="81206"/>
                        <a14:backgroundMark x1="57111" y1="89716" x2="74889" y2="89716"/>
                        <a14:backgroundMark x1="65222" y1="93617" x2="53444" y2="96099"/>
                        <a14:backgroundMark x1="61667" y1="94858" x2="74111" y2="93972"/>
                        <a14:backgroundMark x1="71889" y1="91667" x2="53778" y2="84220"/>
                        <a14:backgroundMark x1="50667" y1="80674" x2="52222" y2="87234"/>
                        <a14:backgroundMark x1="53111" y1="89184" x2="54000" y2="91135"/>
                        <a14:backgroundMark x1="44000" y1="82624" x2="54333" y2="81206"/>
                        <a14:backgroundMark x1="71556" y1="92021" x2="73667" y2="91667"/>
                        <a14:backgroundMark x1="75222" y1="91667" x2="75222" y2="91667"/>
                        <a14:backgroundMark x1="75222" y1="91667" x2="75222" y2="91667"/>
                        <a14:backgroundMark x1="75222" y1="91667" x2="75222" y2="91667"/>
                        <a14:backgroundMark x1="66444" y1="91667" x2="66444" y2="91667"/>
                        <a14:backgroundMark x1="66444" y1="91667" x2="58333" y2="91667"/>
                        <a14:backgroundMark x1="56444" y1="91667" x2="56444" y2="91667"/>
                        <a14:backgroundMark x1="56444" y1="91667" x2="56444" y2="91667"/>
                        <a14:backgroundMark x1="57222" y1="92908" x2="57222" y2="92908"/>
                        <a14:backgroundMark x1="57222" y1="93085" x2="57667" y2="94858"/>
                        <a14:backgroundMark x1="58111" y1="95035" x2="58111" y2="95035"/>
                        <a14:backgroundMark x1="60444" y1="95035" x2="61667" y2="94504"/>
                        <a14:backgroundMark x1="64222" y1="93085" x2="66000" y2="93085"/>
                        <a14:backgroundMark x1="66444" y1="93085" x2="69333" y2="93085"/>
                        <a14:backgroundMark x1="70667" y1="92908" x2="70667" y2="92908"/>
                        <a14:backgroundMark x1="68444" y1="91667" x2="68444" y2="91667"/>
                        <a14:backgroundMark x1="68444" y1="91667" x2="68444" y2="90603"/>
                        <a14:backgroundMark x1="68222" y1="90426" x2="66667" y2="90426"/>
                        <a14:backgroundMark x1="63333" y1="91135" x2="63333" y2="91135"/>
                        <a14:backgroundMark x1="58667" y1="91489" x2="58667" y2="91489"/>
                        <a14:backgroundMark x1="58778" y1="91489" x2="60778" y2="91667"/>
                        <a14:backgroundMark x1="61111" y1="92553" x2="61111" y2="92553"/>
                        <a14:backgroundMark x1="61111" y1="92553" x2="61111" y2="92553"/>
                        <a14:backgroundMark x1="59667" y1="93617" x2="59667" y2="93617"/>
                        <a14:backgroundMark x1="59667" y1="93617" x2="62444" y2="94149"/>
                        <a14:backgroundMark x1="36556" y1="68440" x2="36556" y2="68440"/>
                        <a14:backgroundMark x1="35000" y1="68085" x2="33556" y2="67199"/>
                        <a14:backgroundMark x1="32333" y1="65957" x2="32333" y2="65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551" y="1729349"/>
            <a:ext cx="4006897" cy="251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hild, Drawing, Video Games, Cartoon, Play, Toy Block, Male, Toddler,  Drawing, Child, Video Games png | PNGWi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9125" l="761" r="90000">
                        <a14:foregroundMark x1="30326" y1="83875" x2="23913" y2="85625"/>
                        <a14:foregroundMark x1="20000" y1="81250" x2="26848" y2="86250"/>
                        <a14:foregroundMark x1="18804" y1="78625" x2="21304" y2="85875"/>
                        <a14:foregroundMark x1="18913" y1="83375" x2="22826" y2="87125"/>
                        <a14:foregroundMark x1="25435" y1="87750" x2="18370" y2="84500"/>
                        <a14:foregroundMark x1="17717" y1="77500" x2="17391" y2="83125"/>
                        <a14:foregroundMark x1="17174" y1="78125" x2="16957" y2="84500"/>
                        <a14:foregroundMark x1="17717" y1="85875" x2="23043" y2="87500"/>
                        <a14:foregroundMark x1="23043" y1="88250" x2="24891" y2="88500"/>
                        <a14:foregroundMark x1="16630" y1="77875" x2="16522" y2="82000"/>
                        <a14:foregroundMark x1="16413" y1="79375" x2="16957" y2="84875"/>
                        <a14:foregroundMark x1="16848" y1="84875" x2="15761" y2="79125"/>
                        <a14:foregroundMark x1="80000" y1="54875" x2="80109" y2="57000"/>
                        <a14:foregroundMark x1="80978" y1="56875" x2="80978" y2="56875"/>
                        <a14:foregroundMark x1="81848" y1="56375" x2="81848" y2="56375"/>
                        <a14:foregroundMark x1="79891" y1="55500" x2="79891" y2="55500"/>
                        <a14:foregroundMark x1="77935" y1="57125" x2="77935" y2="57125"/>
                        <a14:foregroundMark x1="82174" y1="56250" x2="82174" y2="56250"/>
                        <a14:foregroundMark x1="83370" y1="56250" x2="83370" y2="56250"/>
                        <a14:foregroundMark x1="82065" y1="55625" x2="82065" y2="55625"/>
                        <a14:foregroundMark x1="81413" y1="55500" x2="81413" y2="55500"/>
                        <a14:foregroundMark x1="80652" y1="54875" x2="80652" y2="54875"/>
                        <a14:foregroundMark x1="79783" y1="54250" x2="79783" y2="54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353" y="135025"/>
            <a:ext cx="5163012" cy="448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>
            <a:hlinkClick r:id="rId10" action="ppaction://hlinksldjump"/>
          </p:cNvPr>
          <p:cNvSpPr/>
          <p:nvPr/>
        </p:nvSpPr>
        <p:spPr>
          <a:xfrm>
            <a:off x="7858308" y="135025"/>
            <a:ext cx="942774" cy="603043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UTM Thanh Nhac TL" panose="02040603050506020204" pitchFamily="18" charset="0"/>
              </a:rPr>
              <a:t>6</a:t>
            </a:r>
            <a:endParaRPr lang="en-US" sz="4400" dirty="0">
              <a:latin typeface="UTM Thanh Nhac TL" panose="02040603050506020204" pitchFamily="18" charset="0"/>
            </a:endParaRPr>
          </a:p>
        </p:txBody>
      </p:sp>
      <p:pic>
        <p:nvPicPr>
          <p:cNvPr id="10" name="15s COUNTDOW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1"/>
          <a:srcRect t="15208" b="14506"/>
          <a:stretch/>
        </p:blipFill>
        <p:spPr>
          <a:xfrm>
            <a:off x="211336" y="135025"/>
            <a:ext cx="1674396" cy="1165686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070772"/>
              </p:ext>
            </p:extLst>
          </p:nvPr>
        </p:nvGraphicFramePr>
        <p:xfrm>
          <a:off x="2694625" y="4167400"/>
          <a:ext cx="6248958" cy="914400"/>
        </p:xfrm>
        <a:graphic>
          <a:graphicData uri="http://schemas.openxmlformats.org/drawingml/2006/table">
            <a:tbl>
              <a:tblPr firstRow="1" bandRow="1">
                <a:tableStyleId>{91DA71A4-875E-40CB-9689-EA7847357443}</a:tableStyleId>
              </a:tblPr>
              <a:tblGrid>
                <a:gridCol w="1401385">
                  <a:extLst>
                    <a:ext uri="{9D8B030D-6E8A-4147-A177-3AD203B41FA5}">
                      <a16:colId xmlns:a16="http://schemas.microsoft.com/office/drawing/2014/main" val="1929684569"/>
                    </a:ext>
                  </a:extLst>
                </a:gridCol>
                <a:gridCol w="4847573">
                  <a:extLst>
                    <a:ext uri="{9D8B030D-6E8A-4147-A177-3AD203B41FA5}">
                      <a16:colId xmlns:a16="http://schemas.microsoft.com/office/drawing/2014/main" val="2061760768"/>
                    </a:ext>
                  </a:extLst>
                </a:gridCol>
              </a:tblGrid>
              <a:tr h="369671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Lego, </a:t>
                      </a:r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bay, banh,…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574591"/>
                  </a:ext>
                </a:extLst>
              </a:tr>
              <a:tr h="369671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lego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bay,…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563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58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568;p41"/>
          <p:cNvSpPr/>
          <p:nvPr/>
        </p:nvSpPr>
        <p:spPr>
          <a:xfrm>
            <a:off x="0" y="160543"/>
            <a:ext cx="9044169" cy="677075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5"/>
          <a:stretch/>
        </p:blipFill>
        <p:spPr>
          <a:xfrm>
            <a:off x="-68543" y="2799041"/>
            <a:ext cx="7034736" cy="234445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99" b="11188"/>
          <a:stretch/>
        </p:blipFill>
        <p:spPr>
          <a:xfrm>
            <a:off x="6462393" y="1976956"/>
            <a:ext cx="2681607" cy="3132594"/>
          </a:xfrm>
          <a:prstGeom prst="rect">
            <a:avLst/>
          </a:prstGeom>
        </p:spPr>
      </p:pic>
      <p:grpSp>
        <p:nvGrpSpPr>
          <p:cNvPr id="9" name="Google Shape;570;p41"/>
          <p:cNvGrpSpPr/>
          <p:nvPr/>
        </p:nvGrpSpPr>
        <p:grpSpPr>
          <a:xfrm>
            <a:off x="2738244" y="1104349"/>
            <a:ext cx="5140627" cy="1952002"/>
            <a:chOff x="818511" y="1587772"/>
            <a:chExt cx="4680429" cy="1176250"/>
          </a:xfrm>
        </p:grpSpPr>
        <p:sp>
          <p:nvSpPr>
            <p:cNvPr id="10" name="Google Shape;571;p41"/>
            <p:cNvSpPr/>
            <p:nvPr/>
          </p:nvSpPr>
          <p:spPr>
            <a:xfrm>
              <a:off x="818543" y="1587772"/>
              <a:ext cx="1456500" cy="539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err="1" smtClean="0">
                  <a:solidFill>
                    <a:schemeClr val="dk1"/>
                  </a:solidFill>
                  <a:latin typeface="Times New Roman" panose="02020603050405020304" pitchFamily="18" charset="0"/>
                  <a:ea typeface="Numans"/>
                  <a:cs typeface="Times New Roman" panose="02020603050405020304" pitchFamily="18" charset="0"/>
                  <a:sym typeface="Numans"/>
                </a:rPr>
                <a:t>Quả</a:t>
              </a:r>
              <a:r>
                <a:rPr lang="en-US" sz="2400" dirty="0" smtClean="0">
                  <a:solidFill>
                    <a:schemeClr val="dk1"/>
                  </a:solidFill>
                  <a:latin typeface="Times New Roman" panose="02020603050405020304" pitchFamily="18" charset="0"/>
                  <a:ea typeface="Numans"/>
                  <a:cs typeface="Times New Roman" panose="02020603050405020304" pitchFamily="18" charset="0"/>
                  <a:sym typeface="Numans"/>
                </a:rPr>
                <a:t> banh</a:t>
              </a:r>
              <a:endParaRPr sz="2400" dirty="0">
                <a:solidFill>
                  <a:schemeClr val="dk1"/>
                </a:solidFill>
                <a:latin typeface="Times New Roman" panose="02020603050405020304" pitchFamily="18" charset="0"/>
                <a:ea typeface="Numans"/>
                <a:cs typeface="Times New Roman" panose="02020603050405020304" pitchFamily="18" charset="0"/>
                <a:sym typeface="Numans"/>
              </a:endParaRPr>
            </a:p>
          </p:txBody>
        </p:sp>
        <p:sp>
          <p:nvSpPr>
            <p:cNvPr id="11" name="Google Shape;572;p41"/>
            <p:cNvSpPr/>
            <p:nvPr/>
          </p:nvSpPr>
          <p:spPr>
            <a:xfrm>
              <a:off x="2380687" y="1587772"/>
              <a:ext cx="1506300" cy="53910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err="1" smtClean="0">
                  <a:solidFill>
                    <a:schemeClr val="dk1"/>
                  </a:solidFill>
                  <a:latin typeface="Times New Roman" panose="02020603050405020304" pitchFamily="18" charset="0"/>
                  <a:ea typeface="Numans"/>
                  <a:cs typeface="Times New Roman" panose="02020603050405020304" pitchFamily="18" charset="0"/>
                  <a:sym typeface="Numans"/>
                </a:rPr>
                <a:t>Diều</a:t>
              </a:r>
              <a:endParaRPr sz="2400" dirty="0">
                <a:solidFill>
                  <a:schemeClr val="dk1"/>
                </a:solidFill>
                <a:latin typeface="Times New Roman" panose="02020603050405020304" pitchFamily="18" charset="0"/>
                <a:ea typeface="Numans"/>
                <a:cs typeface="Times New Roman" panose="02020603050405020304" pitchFamily="18" charset="0"/>
                <a:sym typeface="Numans"/>
              </a:endParaRPr>
            </a:p>
          </p:txBody>
        </p:sp>
        <p:sp>
          <p:nvSpPr>
            <p:cNvPr id="12" name="Google Shape;573;p41"/>
            <p:cNvSpPr/>
            <p:nvPr/>
          </p:nvSpPr>
          <p:spPr>
            <a:xfrm>
              <a:off x="818511" y="2224922"/>
              <a:ext cx="1456500" cy="53910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err="1" smtClean="0">
                  <a:solidFill>
                    <a:schemeClr val="dk1"/>
                  </a:solidFill>
                  <a:latin typeface="Times New Roman" panose="02020603050405020304" pitchFamily="18" charset="0"/>
                  <a:ea typeface="Numans"/>
                  <a:cs typeface="Times New Roman" panose="02020603050405020304" pitchFamily="18" charset="0"/>
                  <a:sym typeface="Numans"/>
                </a:rPr>
                <a:t>Vợt</a:t>
              </a:r>
              <a:r>
                <a:rPr lang="en-US" sz="2400" dirty="0" smtClean="0">
                  <a:solidFill>
                    <a:schemeClr val="dk1"/>
                  </a:solidFill>
                  <a:latin typeface="Times New Roman" panose="02020603050405020304" pitchFamily="18" charset="0"/>
                  <a:ea typeface="Numans"/>
                  <a:cs typeface="Times New Roman" panose="02020603050405020304" pitchFamily="18" charset="0"/>
                  <a:sym typeface="Numans"/>
                </a:rPr>
                <a:t>, </a:t>
              </a:r>
              <a:r>
                <a:rPr lang="en-US" sz="2400" dirty="0" err="1" smtClean="0">
                  <a:solidFill>
                    <a:schemeClr val="dk1"/>
                  </a:solidFill>
                  <a:latin typeface="Times New Roman" panose="02020603050405020304" pitchFamily="18" charset="0"/>
                  <a:ea typeface="Numans"/>
                  <a:cs typeface="Times New Roman" panose="02020603050405020304" pitchFamily="18" charset="0"/>
                  <a:sym typeface="Numans"/>
                </a:rPr>
                <a:t>cầu</a:t>
              </a:r>
              <a:r>
                <a:rPr lang="en-US" sz="2400" dirty="0" smtClean="0">
                  <a:solidFill>
                    <a:schemeClr val="dk1"/>
                  </a:solidFill>
                  <a:latin typeface="Times New Roman" panose="02020603050405020304" pitchFamily="18" charset="0"/>
                  <a:ea typeface="Numans"/>
                  <a:cs typeface="Times New Roman" panose="02020603050405020304" pitchFamily="18" charset="0"/>
                  <a:sym typeface="Numans"/>
                </a:rPr>
                <a:t> </a:t>
              </a:r>
              <a:r>
                <a:rPr lang="en-US" sz="2400" dirty="0" err="1" smtClean="0">
                  <a:solidFill>
                    <a:schemeClr val="dk1"/>
                  </a:solidFill>
                  <a:latin typeface="Times New Roman" panose="02020603050405020304" pitchFamily="18" charset="0"/>
                  <a:ea typeface="Numans"/>
                  <a:cs typeface="Times New Roman" panose="02020603050405020304" pitchFamily="18" charset="0"/>
                  <a:sym typeface="Numans"/>
                </a:rPr>
                <a:t>lông</a:t>
              </a:r>
              <a:endParaRPr sz="2400" dirty="0">
                <a:solidFill>
                  <a:schemeClr val="dk1"/>
                </a:solidFill>
                <a:latin typeface="Times New Roman" panose="02020603050405020304" pitchFamily="18" charset="0"/>
                <a:ea typeface="Numans"/>
                <a:cs typeface="Times New Roman" panose="02020603050405020304" pitchFamily="18" charset="0"/>
                <a:sym typeface="Numans"/>
              </a:endParaRPr>
            </a:p>
          </p:txBody>
        </p:sp>
        <p:sp>
          <p:nvSpPr>
            <p:cNvPr id="13" name="Google Shape;574;p41"/>
            <p:cNvSpPr/>
            <p:nvPr/>
          </p:nvSpPr>
          <p:spPr>
            <a:xfrm>
              <a:off x="2380675" y="2224922"/>
              <a:ext cx="1506300" cy="539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err="1" smtClean="0">
                  <a:solidFill>
                    <a:schemeClr val="dk1"/>
                  </a:solidFill>
                  <a:latin typeface="Times New Roman" panose="02020603050405020304" pitchFamily="18" charset="0"/>
                  <a:ea typeface="Numans"/>
                  <a:cs typeface="Times New Roman" panose="02020603050405020304" pitchFamily="18" charset="0"/>
                  <a:sym typeface="Numans"/>
                </a:rPr>
                <a:t>Búp</a:t>
              </a:r>
              <a:r>
                <a:rPr lang="en-US" sz="2400" dirty="0" smtClean="0">
                  <a:solidFill>
                    <a:schemeClr val="dk1"/>
                  </a:solidFill>
                  <a:latin typeface="Times New Roman" panose="02020603050405020304" pitchFamily="18" charset="0"/>
                  <a:ea typeface="Numans"/>
                  <a:cs typeface="Times New Roman" panose="02020603050405020304" pitchFamily="18" charset="0"/>
                  <a:sym typeface="Numans"/>
                </a:rPr>
                <a:t> </a:t>
              </a:r>
              <a:r>
                <a:rPr lang="en-US" sz="2400" dirty="0" err="1" smtClean="0">
                  <a:solidFill>
                    <a:schemeClr val="dk1"/>
                  </a:solidFill>
                  <a:latin typeface="Times New Roman" panose="02020603050405020304" pitchFamily="18" charset="0"/>
                  <a:ea typeface="Numans"/>
                  <a:cs typeface="Times New Roman" panose="02020603050405020304" pitchFamily="18" charset="0"/>
                  <a:sym typeface="Numans"/>
                </a:rPr>
                <a:t>bê</a:t>
              </a:r>
              <a:endParaRPr sz="2400" dirty="0">
                <a:solidFill>
                  <a:schemeClr val="dk1"/>
                </a:solidFill>
                <a:latin typeface="Times New Roman" panose="02020603050405020304" pitchFamily="18" charset="0"/>
                <a:ea typeface="Numans"/>
                <a:cs typeface="Times New Roman" panose="02020603050405020304" pitchFamily="18" charset="0"/>
                <a:sym typeface="Numans"/>
              </a:endParaRPr>
            </a:p>
          </p:txBody>
        </p:sp>
        <p:sp>
          <p:nvSpPr>
            <p:cNvPr id="14" name="Google Shape;575;p41"/>
            <p:cNvSpPr/>
            <p:nvPr/>
          </p:nvSpPr>
          <p:spPr>
            <a:xfrm>
              <a:off x="3992630" y="1587772"/>
              <a:ext cx="1506300" cy="539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err="1" smtClean="0">
                  <a:solidFill>
                    <a:schemeClr val="dk1"/>
                  </a:solidFill>
                  <a:latin typeface="Times New Roman" panose="02020603050405020304" pitchFamily="18" charset="0"/>
                  <a:ea typeface="Numans"/>
                  <a:cs typeface="Times New Roman" panose="02020603050405020304" pitchFamily="18" charset="0"/>
                  <a:sym typeface="Numans"/>
                </a:rPr>
                <a:t>Quả</a:t>
              </a:r>
              <a:r>
                <a:rPr lang="en-US" sz="2400" dirty="0" smtClean="0">
                  <a:solidFill>
                    <a:schemeClr val="dk1"/>
                  </a:solidFill>
                  <a:latin typeface="Times New Roman" panose="02020603050405020304" pitchFamily="18" charset="0"/>
                  <a:ea typeface="Numans"/>
                  <a:cs typeface="Times New Roman" panose="02020603050405020304" pitchFamily="18" charset="0"/>
                  <a:sym typeface="Numans"/>
                </a:rPr>
                <a:t> </a:t>
              </a:r>
              <a:r>
                <a:rPr lang="en-US" sz="2400" dirty="0" err="1" smtClean="0">
                  <a:solidFill>
                    <a:schemeClr val="dk1"/>
                  </a:solidFill>
                  <a:latin typeface="Times New Roman" panose="02020603050405020304" pitchFamily="18" charset="0"/>
                  <a:ea typeface="Numans"/>
                  <a:cs typeface="Times New Roman" panose="02020603050405020304" pitchFamily="18" charset="0"/>
                  <a:sym typeface="Numans"/>
                </a:rPr>
                <a:t>cầu</a:t>
              </a:r>
              <a:endParaRPr sz="2400" dirty="0">
                <a:solidFill>
                  <a:schemeClr val="dk1"/>
                </a:solidFill>
                <a:latin typeface="Times New Roman" panose="02020603050405020304" pitchFamily="18" charset="0"/>
                <a:ea typeface="Numans"/>
                <a:cs typeface="Times New Roman" panose="02020603050405020304" pitchFamily="18" charset="0"/>
                <a:sym typeface="Numans"/>
              </a:endParaRPr>
            </a:p>
          </p:txBody>
        </p:sp>
        <p:sp>
          <p:nvSpPr>
            <p:cNvPr id="15" name="Google Shape;576;p41"/>
            <p:cNvSpPr/>
            <p:nvPr/>
          </p:nvSpPr>
          <p:spPr>
            <a:xfrm>
              <a:off x="3992640" y="2224922"/>
              <a:ext cx="1506300" cy="53910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err="1" smtClean="0">
                  <a:solidFill>
                    <a:schemeClr val="dk1"/>
                  </a:solidFill>
                  <a:latin typeface="Times New Roman" panose="02020603050405020304" pitchFamily="18" charset="0"/>
                  <a:ea typeface="Numans"/>
                  <a:cs typeface="Times New Roman" panose="02020603050405020304" pitchFamily="18" charset="0"/>
                  <a:sym typeface="Numans"/>
                </a:rPr>
                <a:t>Súng</a:t>
              </a:r>
              <a:r>
                <a:rPr lang="en-US" sz="2400" dirty="0" smtClean="0">
                  <a:solidFill>
                    <a:schemeClr val="dk1"/>
                  </a:solidFill>
                  <a:latin typeface="Times New Roman" panose="02020603050405020304" pitchFamily="18" charset="0"/>
                  <a:ea typeface="Numans"/>
                  <a:cs typeface="Times New Roman" panose="02020603050405020304" pitchFamily="18" charset="0"/>
                  <a:sym typeface="Numans"/>
                </a:rPr>
                <a:t> </a:t>
              </a:r>
              <a:r>
                <a:rPr lang="en-US" sz="2400" dirty="0" err="1" smtClean="0">
                  <a:solidFill>
                    <a:schemeClr val="dk1"/>
                  </a:solidFill>
                  <a:latin typeface="Times New Roman" panose="02020603050405020304" pitchFamily="18" charset="0"/>
                  <a:ea typeface="Numans"/>
                  <a:cs typeface="Times New Roman" panose="02020603050405020304" pitchFamily="18" charset="0"/>
                  <a:sym typeface="Numans"/>
                </a:rPr>
                <a:t>bắn</a:t>
              </a:r>
              <a:r>
                <a:rPr lang="en-US" sz="2400" dirty="0" smtClean="0">
                  <a:solidFill>
                    <a:schemeClr val="dk1"/>
                  </a:solidFill>
                  <a:latin typeface="Times New Roman" panose="02020603050405020304" pitchFamily="18" charset="0"/>
                  <a:ea typeface="Numans"/>
                  <a:cs typeface="Times New Roman" panose="02020603050405020304" pitchFamily="18" charset="0"/>
                  <a:sym typeface="Numans"/>
                </a:rPr>
                <a:t> </a:t>
              </a:r>
              <a:r>
                <a:rPr lang="en-US" sz="2400" dirty="0" err="1" smtClean="0">
                  <a:solidFill>
                    <a:schemeClr val="dk1"/>
                  </a:solidFill>
                  <a:latin typeface="Times New Roman" panose="02020603050405020304" pitchFamily="18" charset="0"/>
                  <a:ea typeface="Numans"/>
                  <a:cs typeface="Times New Roman" panose="02020603050405020304" pitchFamily="18" charset="0"/>
                  <a:sym typeface="Numans"/>
                </a:rPr>
                <a:t>nước</a:t>
              </a:r>
              <a:endParaRPr sz="2400" dirty="0">
                <a:solidFill>
                  <a:schemeClr val="dk1"/>
                </a:solidFill>
                <a:latin typeface="Times New Roman" panose="02020603050405020304" pitchFamily="18" charset="0"/>
                <a:ea typeface="Numans"/>
                <a:cs typeface="Times New Roman" panose="02020603050405020304" pitchFamily="18" charset="0"/>
                <a:sym typeface="Numans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593313" y="1104349"/>
            <a:ext cx="1821820" cy="872607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44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568;p41"/>
          <p:cNvSpPr/>
          <p:nvPr/>
        </p:nvSpPr>
        <p:spPr>
          <a:xfrm>
            <a:off x="0" y="160543"/>
            <a:ext cx="9044169" cy="677075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5"/>
          <a:stretch/>
        </p:blipFill>
        <p:spPr>
          <a:xfrm>
            <a:off x="-68543" y="2799041"/>
            <a:ext cx="7034736" cy="234445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99" b="11188"/>
          <a:stretch/>
        </p:blipFill>
        <p:spPr>
          <a:xfrm>
            <a:off x="6462393" y="1976956"/>
            <a:ext cx="2681607" cy="3132594"/>
          </a:xfrm>
          <a:prstGeom prst="rect">
            <a:avLst/>
          </a:prstGeom>
        </p:spPr>
      </p:pic>
      <p:grpSp>
        <p:nvGrpSpPr>
          <p:cNvPr id="9" name="Google Shape;570;p41"/>
          <p:cNvGrpSpPr/>
          <p:nvPr/>
        </p:nvGrpSpPr>
        <p:grpSpPr>
          <a:xfrm>
            <a:off x="2738244" y="1104349"/>
            <a:ext cx="5290940" cy="2114840"/>
            <a:chOff x="818511" y="1587772"/>
            <a:chExt cx="4680429" cy="1176250"/>
          </a:xfrm>
        </p:grpSpPr>
        <p:sp>
          <p:nvSpPr>
            <p:cNvPr id="10" name="Google Shape;571;p41"/>
            <p:cNvSpPr/>
            <p:nvPr/>
          </p:nvSpPr>
          <p:spPr>
            <a:xfrm>
              <a:off x="818543" y="1587772"/>
              <a:ext cx="1456500" cy="539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smtClean="0">
                  <a:solidFill>
                    <a:schemeClr val="dk1"/>
                  </a:solidFill>
                  <a:latin typeface="Times New Roman" panose="02020603050405020304" pitchFamily="18" charset="0"/>
                  <a:ea typeface="Numans"/>
                  <a:cs typeface="Times New Roman" panose="02020603050405020304" pitchFamily="18" charset="0"/>
                  <a:sym typeface="Numans"/>
                </a:rPr>
                <a:t>K</a:t>
              </a:r>
              <a:r>
                <a:rPr lang="en" sz="2400" dirty="0" smtClean="0">
                  <a:solidFill>
                    <a:schemeClr val="dk1"/>
                  </a:solidFill>
                  <a:latin typeface="Times New Roman" panose="02020603050405020304" pitchFamily="18" charset="0"/>
                  <a:ea typeface="Numans"/>
                  <a:cs typeface="Times New Roman" panose="02020603050405020304" pitchFamily="18" charset="0"/>
                  <a:sym typeface="Numans"/>
                </a:rPr>
                <a:t>éo co</a:t>
              </a:r>
              <a:endParaRPr sz="2400" dirty="0">
                <a:solidFill>
                  <a:schemeClr val="dk1"/>
                </a:solidFill>
                <a:latin typeface="Times New Roman" panose="02020603050405020304" pitchFamily="18" charset="0"/>
                <a:ea typeface="Numans"/>
                <a:cs typeface="Times New Roman" panose="02020603050405020304" pitchFamily="18" charset="0"/>
                <a:sym typeface="Numans"/>
              </a:endParaRPr>
            </a:p>
          </p:txBody>
        </p:sp>
        <p:sp>
          <p:nvSpPr>
            <p:cNvPr id="11" name="Google Shape;572;p41"/>
            <p:cNvSpPr/>
            <p:nvPr/>
          </p:nvSpPr>
          <p:spPr>
            <a:xfrm>
              <a:off x="2380687" y="1587772"/>
              <a:ext cx="1506300" cy="53910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smtClean="0">
                  <a:solidFill>
                    <a:schemeClr val="dk1"/>
                  </a:solidFill>
                  <a:latin typeface="Times New Roman" panose="02020603050405020304" pitchFamily="18" charset="0"/>
                  <a:ea typeface="Numans"/>
                  <a:cs typeface="Times New Roman" panose="02020603050405020304" pitchFamily="18" charset="0"/>
                  <a:sym typeface="Numans"/>
                </a:rPr>
                <a:t>Đ</a:t>
              </a:r>
              <a:r>
                <a:rPr lang="en" sz="2400" dirty="0" smtClean="0">
                  <a:solidFill>
                    <a:schemeClr val="dk1"/>
                  </a:solidFill>
                  <a:latin typeface="Times New Roman" panose="02020603050405020304" pitchFamily="18" charset="0"/>
                  <a:ea typeface="Numans"/>
                  <a:cs typeface="Times New Roman" panose="02020603050405020304" pitchFamily="18" charset="0"/>
                  <a:sym typeface="Numans"/>
                </a:rPr>
                <a:t>á cầu</a:t>
              </a:r>
              <a:endParaRPr sz="2400" dirty="0">
                <a:solidFill>
                  <a:schemeClr val="dk1"/>
                </a:solidFill>
                <a:latin typeface="Times New Roman" panose="02020603050405020304" pitchFamily="18" charset="0"/>
                <a:ea typeface="Numans"/>
                <a:cs typeface="Times New Roman" panose="02020603050405020304" pitchFamily="18" charset="0"/>
                <a:sym typeface="Numans"/>
              </a:endParaRPr>
            </a:p>
          </p:txBody>
        </p:sp>
        <p:sp>
          <p:nvSpPr>
            <p:cNvPr id="12" name="Google Shape;573;p41"/>
            <p:cNvSpPr/>
            <p:nvPr/>
          </p:nvSpPr>
          <p:spPr>
            <a:xfrm>
              <a:off x="818511" y="2224922"/>
              <a:ext cx="1456500" cy="53910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smtClean="0">
                  <a:solidFill>
                    <a:schemeClr val="dk1"/>
                  </a:solidFill>
                  <a:latin typeface="Times New Roman" panose="02020603050405020304" pitchFamily="18" charset="0"/>
                  <a:ea typeface="Numans"/>
                  <a:cs typeface="Times New Roman" panose="02020603050405020304" pitchFamily="18" charset="0"/>
                  <a:sym typeface="Numans"/>
                </a:rPr>
                <a:t>T</a:t>
              </a:r>
              <a:r>
                <a:rPr lang="en" sz="2400" dirty="0" smtClean="0">
                  <a:solidFill>
                    <a:schemeClr val="dk1"/>
                  </a:solidFill>
                  <a:latin typeface="Times New Roman" panose="02020603050405020304" pitchFamily="18" charset="0"/>
                  <a:ea typeface="Numans"/>
                  <a:cs typeface="Times New Roman" panose="02020603050405020304" pitchFamily="18" charset="0"/>
                  <a:sym typeface="Numans"/>
                </a:rPr>
                <a:t>hả diều </a:t>
              </a:r>
              <a:endParaRPr sz="2400" dirty="0">
                <a:solidFill>
                  <a:schemeClr val="dk1"/>
                </a:solidFill>
                <a:latin typeface="Times New Roman" panose="02020603050405020304" pitchFamily="18" charset="0"/>
                <a:ea typeface="Numans"/>
                <a:cs typeface="Times New Roman" panose="02020603050405020304" pitchFamily="18" charset="0"/>
                <a:sym typeface="Numans"/>
              </a:endParaRPr>
            </a:p>
          </p:txBody>
        </p:sp>
        <p:sp>
          <p:nvSpPr>
            <p:cNvPr id="13" name="Google Shape;574;p41"/>
            <p:cNvSpPr/>
            <p:nvPr/>
          </p:nvSpPr>
          <p:spPr>
            <a:xfrm>
              <a:off x="2380675" y="2224922"/>
              <a:ext cx="1506300" cy="539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smtClean="0">
                  <a:solidFill>
                    <a:schemeClr val="dk1"/>
                  </a:solidFill>
                  <a:latin typeface="Times New Roman" panose="02020603050405020304" pitchFamily="18" charset="0"/>
                  <a:ea typeface="Numans"/>
                  <a:cs typeface="Times New Roman" panose="02020603050405020304" pitchFamily="18" charset="0"/>
                  <a:sym typeface="Numans"/>
                </a:rPr>
                <a:t>N</a:t>
              </a:r>
              <a:r>
                <a:rPr lang="en" sz="2400" dirty="0" smtClean="0">
                  <a:solidFill>
                    <a:schemeClr val="dk1"/>
                  </a:solidFill>
                  <a:latin typeface="Times New Roman" panose="02020603050405020304" pitchFamily="18" charset="0"/>
                  <a:ea typeface="Numans"/>
                  <a:cs typeface="Times New Roman" panose="02020603050405020304" pitchFamily="18" charset="0"/>
                  <a:sym typeface="Numans"/>
                </a:rPr>
                <a:t>hảy dây</a:t>
              </a:r>
              <a:endParaRPr sz="2400" dirty="0">
                <a:solidFill>
                  <a:schemeClr val="dk1"/>
                </a:solidFill>
                <a:latin typeface="Times New Roman" panose="02020603050405020304" pitchFamily="18" charset="0"/>
                <a:ea typeface="Numans"/>
                <a:cs typeface="Times New Roman" panose="02020603050405020304" pitchFamily="18" charset="0"/>
                <a:sym typeface="Numans"/>
              </a:endParaRPr>
            </a:p>
          </p:txBody>
        </p:sp>
        <p:sp>
          <p:nvSpPr>
            <p:cNvPr id="14" name="Google Shape;575;p41"/>
            <p:cNvSpPr/>
            <p:nvPr/>
          </p:nvSpPr>
          <p:spPr>
            <a:xfrm>
              <a:off x="3992630" y="1587772"/>
              <a:ext cx="1506300" cy="539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smtClean="0">
                  <a:solidFill>
                    <a:schemeClr val="dk1"/>
                  </a:solidFill>
                  <a:latin typeface="Times New Roman" panose="02020603050405020304" pitchFamily="18" charset="0"/>
                  <a:ea typeface="Numans"/>
                  <a:cs typeface="Times New Roman" panose="02020603050405020304" pitchFamily="18" charset="0"/>
                  <a:sym typeface="Numans"/>
                </a:rPr>
                <a:t>C</a:t>
              </a:r>
              <a:r>
                <a:rPr lang="en" sz="2400" dirty="0" smtClean="0">
                  <a:solidFill>
                    <a:schemeClr val="dk1"/>
                  </a:solidFill>
                  <a:latin typeface="Times New Roman" panose="02020603050405020304" pitchFamily="18" charset="0"/>
                  <a:ea typeface="Numans"/>
                  <a:cs typeface="Times New Roman" panose="02020603050405020304" pitchFamily="18" charset="0"/>
                  <a:sym typeface="Numans"/>
                </a:rPr>
                <a:t>ờ vua</a:t>
              </a:r>
              <a:endParaRPr sz="2400" dirty="0">
                <a:solidFill>
                  <a:schemeClr val="dk1"/>
                </a:solidFill>
                <a:latin typeface="Times New Roman" panose="02020603050405020304" pitchFamily="18" charset="0"/>
                <a:ea typeface="Numans"/>
                <a:cs typeface="Times New Roman" panose="02020603050405020304" pitchFamily="18" charset="0"/>
                <a:sym typeface="Numans"/>
              </a:endParaRPr>
            </a:p>
          </p:txBody>
        </p:sp>
        <p:sp>
          <p:nvSpPr>
            <p:cNvPr id="15" name="Google Shape;576;p41"/>
            <p:cNvSpPr/>
            <p:nvPr/>
          </p:nvSpPr>
          <p:spPr>
            <a:xfrm>
              <a:off x="3992640" y="2224922"/>
              <a:ext cx="1506300" cy="53910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smtClean="0">
                  <a:solidFill>
                    <a:schemeClr val="dk1"/>
                  </a:solidFill>
                  <a:latin typeface="Times New Roman" panose="02020603050405020304" pitchFamily="18" charset="0"/>
                  <a:ea typeface="Numans"/>
                  <a:cs typeface="Times New Roman" panose="02020603050405020304" pitchFamily="18" charset="0"/>
                  <a:sym typeface="Numans"/>
                </a:rPr>
                <a:t>Đ</a:t>
              </a:r>
              <a:r>
                <a:rPr lang="en" sz="2400" dirty="0" smtClean="0">
                  <a:solidFill>
                    <a:schemeClr val="dk1"/>
                  </a:solidFill>
                  <a:latin typeface="Times New Roman" panose="02020603050405020304" pitchFamily="18" charset="0"/>
                  <a:ea typeface="Numans"/>
                  <a:cs typeface="Times New Roman" panose="02020603050405020304" pitchFamily="18" charset="0"/>
                  <a:sym typeface="Numans"/>
                </a:rPr>
                <a:t>á bóng</a:t>
              </a:r>
              <a:endParaRPr sz="2400" dirty="0">
                <a:solidFill>
                  <a:schemeClr val="dk1"/>
                </a:solidFill>
                <a:latin typeface="Times New Roman" panose="02020603050405020304" pitchFamily="18" charset="0"/>
                <a:ea typeface="Numans"/>
                <a:cs typeface="Times New Roman" panose="02020603050405020304" pitchFamily="18" charset="0"/>
                <a:sym typeface="Numans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593313" y="1104349"/>
            <a:ext cx="1821820" cy="872607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472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41;p33"/>
          <p:cNvGrpSpPr/>
          <p:nvPr/>
        </p:nvGrpSpPr>
        <p:grpSpPr>
          <a:xfrm flipH="1">
            <a:off x="7611065" y="49775"/>
            <a:ext cx="1538614" cy="1908467"/>
            <a:chOff x="722377" y="1464887"/>
            <a:chExt cx="2317995" cy="4227339"/>
          </a:xfrm>
        </p:grpSpPr>
        <p:sp>
          <p:nvSpPr>
            <p:cNvPr id="18" name="Google Shape;442;p33"/>
            <p:cNvSpPr/>
            <p:nvPr/>
          </p:nvSpPr>
          <p:spPr>
            <a:xfrm rot="-544881">
              <a:off x="1869896" y="3021002"/>
              <a:ext cx="608224" cy="263974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443;p33"/>
            <p:cNvGrpSpPr/>
            <p:nvPr/>
          </p:nvGrpSpPr>
          <p:grpSpPr>
            <a:xfrm flipH="1">
              <a:off x="722377" y="1464887"/>
              <a:ext cx="2317995" cy="2214941"/>
              <a:chOff x="2237984" y="3422644"/>
              <a:chExt cx="1260260" cy="1204231"/>
            </a:xfrm>
          </p:grpSpPr>
          <p:sp>
            <p:nvSpPr>
              <p:cNvPr id="20" name="Google Shape;444;p33"/>
              <p:cNvSpPr/>
              <p:nvPr/>
            </p:nvSpPr>
            <p:spPr>
              <a:xfrm>
                <a:off x="2237984" y="3873015"/>
                <a:ext cx="297245" cy="210056"/>
              </a:xfrm>
              <a:custGeom>
                <a:avLst/>
                <a:gdLst/>
                <a:ahLst/>
                <a:cxnLst/>
                <a:rect l="l" t="t" r="r" b="b"/>
                <a:pathLst>
                  <a:path w="15079" h="10656" extrusionOk="0">
                    <a:moveTo>
                      <a:pt x="11379" y="0"/>
                    </a:moveTo>
                    <a:cubicBezTo>
                      <a:pt x="10025" y="0"/>
                      <a:pt x="9293" y="1809"/>
                      <a:pt x="9596" y="3229"/>
                    </a:cubicBezTo>
                    <a:cubicBezTo>
                      <a:pt x="9596" y="3229"/>
                      <a:pt x="8030" y="962"/>
                      <a:pt x="5706" y="962"/>
                    </a:cubicBezTo>
                    <a:cubicBezTo>
                      <a:pt x="5025" y="962"/>
                      <a:pt x="4280" y="1156"/>
                      <a:pt x="3489" y="1659"/>
                    </a:cubicBezTo>
                    <a:cubicBezTo>
                      <a:pt x="0" y="3927"/>
                      <a:pt x="2717" y="10332"/>
                      <a:pt x="9446" y="10656"/>
                    </a:cubicBezTo>
                    <a:cubicBezTo>
                      <a:pt x="9620" y="8338"/>
                      <a:pt x="11066" y="6294"/>
                      <a:pt x="13234" y="5397"/>
                    </a:cubicBezTo>
                    <a:cubicBezTo>
                      <a:pt x="13234" y="5397"/>
                      <a:pt x="15079" y="2382"/>
                      <a:pt x="12835" y="612"/>
                    </a:cubicBezTo>
                    <a:cubicBezTo>
                      <a:pt x="12297" y="181"/>
                      <a:pt x="11807" y="0"/>
                      <a:pt x="113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45;p33"/>
              <p:cNvSpPr/>
              <p:nvPr/>
            </p:nvSpPr>
            <p:spPr>
              <a:xfrm>
                <a:off x="2424168" y="3979398"/>
                <a:ext cx="267118" cy="283978"/>
              </a:xfrm>
              <a:custGeom>
                <a:avLst/>
                <a:gdLst/>
                <a:ahLst/>
                <a:cxnLst/>
                <a:rect l="l" t="t" r="r" b="b"/>
                <a:pathLst>
                  <a:path w="13086" h="14406" extrusionOk="0">
                    <a:moveTo>
                      <a:pt x="3764" y="0"/>
                    </a:moveTo>
                    <a:cubicBezTo>
                      <a:pt x="1621" y="897"/>
                      <a:pt x="175" y="2941"/>
                      <a:pt x="1" y="5259"/>
                    </a:cubicBezTo>
                    <a:cubicBezTo>
                      <a:pt x="1" y="5259"/>
                      <a:pt x="3291" y="10941"/>
                      <a:pt x="7976" y="14406"/>
                    </a:cubicBezTo>
                    <a:cubicBezTo>
                      <a:pt x="9472" y="11515"/>
                      <a:pt x="11191" y="8748"/>
                      <a:pt x="13085" y="6131"/>
                    </a:cubicBezTo>
                    <a:cubicBezTo>
                      <a:pt x="10917" y="5384"/>
                      <a:pt x="6880" y="3639"/>
                      <a:pt x="37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46;p33"/>
              <p:cNvSpPr/>
              <p:nvPr/>
            </p:nvSpPr>
            <p:spPr>
              <a:xfrm>
                <a:off x="2491573" y="4360356"/>
                <a:ext cx="617438" cy="266519"/>
              </a:xfrm>
              <a:custGeom>
                <a:avLst/>
                <a:gdLst/>
                <a:ahLst/>
                <a:cxnLst/>
                <a:rect l="l" t="t" r="r" b="b"/>
                <a:pathLst>
                  <a:path w="31627" h="13522" extrusionOk="0">
                    <a:moveTo>
                      <a:pt x="2418" y="0"/>
                    </a:moveTo>
                    <a:cubicBezTo>
                      <a:pt x="1470" y="2194"/>
                      <a:pt x="673" y="4462"/>
                      <a:pt x="0" y="6779"/>
                    </a:cubicBezTo>
                    <a:cubicBezTo>
                      <a:pt x="0" y="6779"/>
                      <a:pt x="6914" y="13521"/>
                      <a:pt x="18788" y="13521"/>
                    </a:cubicBezTo>
                    <a:cubicBezTo>
                      <a:pt x="22582" y="13521"/>
                      <a:pt x="26883" y="12833"/>
                      <a:pt x="31627" y="11016"/>
                    </a:cubicBezTo>
                    <a:cubicBezTo>
                      <a:pt x="31627" y="11016"/>
                      <a:pt x="31527" y="7926"/>
                      <a:pt x="30954" y="3614"/>
                    </a:cubicBezTo>
                    <a:cubicBezTo>
                      <a:pt x="26805" y="4394"/>
                      <a:pt x="23153" y="4715"/>
                      <a:pt x="19953" y="4715"/>
                    </a:cubicBezTo>
                    <a:cubicBezTo>
                      <a:pt x="10773" y="4715"/>
                      <a:pt x="5300" y="2070"/>
                      <a:pt x="24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47;p33"/>
              <p:cNvSpPr/>
              <p:nvPr/>
            </p:nvSpPr>
            <p:spPr>
              <a:xfrm>
                <a:off x="2535215" y="4098038"/>
                <a:ext cx="562536" cy="367264"/>
              </a:xfrm>
              <a:custGeom>
                <a:avLst/>
                <a:gdLst/>
                <a:ahLst/>
                <a:cxnLst/>
                <a:rect l="l" t="t" r="r" b="b"/>
                <a:pathLst>
                  <a:path w="28537" h="17850" extrusionOk="0">
                    <a:moveTo>
                      <a:pt x="7427" y="0"/>
                    </a:moveTo>
                    <a:cubicBezTo>
                      <a:pt x="4487" y="4087"/>
                      <a:pt x="1994" y="8474"/>
                      <a:pt x="1" y="13134"/>
                    </a:cubicBezTo>
                    <a:cubicBezTo>
                      <a:pt x="2883" y="15204"/>
                      <a:pt x="8356" y="17849"/>
                      <a:pt x="17536" y="17849"/>
                    </a:cubicBezTo>
                    <a:cubicBezTo>
                      <a:pt x="20736" y="17849"/>
                      <a:pt x="24388" y="17528"/>
                      <a:pt x="28537" y="16748"/>
                    </a:cubicBezTo>
                    <a:cubicBezTo>
                      <a:pt x="27939" y="12287"/>
                      <a:pt x="26817" y="6505"/>
                      <a:pt x="24799" y="1495"/>
                    </a:cubicBezTo>
                    <a:cubicBezTo>
                      <a:pt x="22637" y="2160"/>
                      <a:pt x="20293" y="2473"/>
                      <a:pt x="17972" y="2473"/>
                    </a:cubicBezTo>
                    <a:cubicBezTo>
                      <a:pt x="14111" y="2473"/>
                      <a:pt x="10313" y="1607"/>
                      <a:pt x="7527" y="50"/>
                    </a:cubicBezTo>
                    <a:lnTo>
                      <a:pt x="742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48;p33"/>
              <p:cNvSpPr/>
              <p:nvPr/>
            </p:nvSpPr>
            <p:spPr>
              <a:xfrm>
                <a:off x="3220553" y="3991941"/>
                <a:ext cx="277690" cy="217192"/>
              </a:xfrm>
              <a:custGeom>
                <a:avLst/>
                <a:gdLst/>
                <a:ahLst/>
                <a:cxnLst/>
                <a:rect l="l" t="t" r="r" b="b"/>
                <a:pathLst>
                  <a:path w="14087" h="11018" extrusionOk="0">
                    <a:moveTo>
                      <a:pt x="3768" y="1"/>
                    </a:moveTo>
                    <a:cubicBezTo>
                      <a:pt x="3429" y="1"/>
                      <a:pt x="3037" y="95"/>
                      <a:pt x="2593" y="311"/>
                    </a:cubicBezTo>
                    <a:cubicBezTo>
                      <a:pt x="1" y="1557"/>
                      <a:pt x="1147" y="4897"/>
                      <a:pt x="1147" y="4897"/>
                    </a:cubicBezTo>
                    <a:cubicBezTo>
                      <a:pt x="1147" y="4897"/>
                      <a:pt x="574" y="8910"/>
                      <a:pt x="3664" y="10854"/>
                    </a:cubicBezTo>
                    <a:cubicBezTo>
                      <a:pt x="4283" y="10965"/>
                      <a:pt x="4879" y="11017"/>
                      <a:pt x="5450" y="11017"/>
                    </a:cubicBezTo>
                    <a:cubicBezTo>
                      <a:pt x="10991" y="11017"/>
                      <a:pt x="14086" y="6116"/>
                      <a:pt x="11465" y="3427"/>
                    </a:cubicBezTo>
                    <a:cubicBezTo>
                      <a:pt x="10538" y="2484"/>
                      <a:pt x="9557" y="2163"/>
                      <a:pt x="8652" y="2163"/>
                    </a:cubicBezTo>
                    <a:cubicBezTo>
                      <a:pt x="6735" y="2163"/>
                      <a:pt x="5160" y="3601"/>
                      <a:pt x="5160" y="3601"/>
                    </a:cubicBezTo>
                    <a:cubicBezTo>
                      <a:pt x="5819" y="2159"/>
                      <a:pt x="5388" y="1"/>
                      <a:pt x="37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49;p33"/>
              <p:cNvSpPr/>
              <p:nvPr/>
            </p:nvSpPr>
            <p:spPr>
              <a:xfrm>
                <a:off x="2978839" y="4088473"/>
                <a:ext cx="313961" cy="274142"/>
              </a:xfrm>
              <a:custGeom>
                <a:avLst/>
                <a:gdLst/>
                <a:ahLst/>
                <a:cxnLst/>
                <a:rect l="l" t="t" r="r" b="b"/>
                <a:pathLst>
                  <a:path w="15927" h="13907" extrusionOk="0">
                    <a:moveTo>
                      <a:pt x="13409" y="0"/>
                    </a:moveTo>
                    <a:lnTo>
                      <a:pt x="13409" y="0"/>
                    </a:lnTo>
                    <a:cubicBezTo>
                      <a:pt x="8249" y="3858"/>
                      <a:pt x="2201" y="3988"/>
                      <a:pt x="1409" y="3988"/>
                    </a:cubicBezTo>
                    <a:cubicBezTo>
                      <a:pt x="1351" y="3988"/>
                      <a:pt x="1322" y="3988"/>
                      <a:pt x="1322" y="3988"/>
                    </a:cubicBezTo>
                    <a:cubicBezTo>
                      <a:pt x="1322" y="3988"/>
                      <a:pt x="1" y="5957"/>
                      <a:pt x="823" y="9097"/>
                    </a:cubicBezTo>
                    <a:cubicBezTo>
                      <a:pt x="1322" y="10991"/>
                      <a:pt x="2393" y="12661"/>
                      <a:pt x="3889" y="13907"/>
                    </a:cubicBezTo>
                    <a:cubicBezTo>
                      <a:pt x="10169" y="12187"/>
                      <a:pt x="15926" y="5957"/>
                      <a:pt x="15926" y="5957"/>
                    </a:cubicBezTo>
                    <a:cubicBezTo>
                      <a:pt x="12836" y="4013"/>
                      <a:pt x="13409" y="0"/>
                      <a:pt x="134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50;p33"/>
              <p:cNvSpPr/>
              <p:nvPr/>
            </p:nvSpPr>
            <p:spPr>
              <a:xfrm>
                <a:off x="3060882" y="3484521"/>
                <a:ext cx="223323" cy="145123"/>
              </a:xfrm>
              <a:custGeom>
                <a:avLst/>
                <a:gdLst/>
                <a:ahLst/>
                <a:cxnLst/>
                <a:rect l="l" t="t" r="r" b="b"/>
                <a:pathLst>
                  <a:path w="11329" h="7362" extrusionOk="0">
                    <a:moveTo>
                      <a:pt x="4098" y="1"/>
                    </a:moveTo>
                    <a:cubicBezTo>
                      <a:pt x="3574" y="1"/>
                      <a:pt x="3073" y="67"/>
                      <a:pt x="2618" y="207"/>
                    </a:cubicBezTo>
                    <a:cubicBezTo>
                      <a:pt x="798" y="731"/>
                      <a:pt x="200" y="2401"/>
                      <a:pt x="1" y="3497"/>
                    </a:cubicBezTo>
                    <a:cubicBezTo>
                      <a:pt x="649" y="3821"/>
                      <a:pt x="1247" y="4220"/>
                      <a:pt x="1820" y="4694"/>
                    </a:cubicBezTo>
                    <a:cubicBezTo>
                      <a:pt x="2175" y="4448"/>
                      <a:pt x="2482" y="4342"/>
                      <a:pt x="2761" y="4342"/>
                    </a:cubicBezTo>
                    <a:cubicBezTo>
                      <a:pt x="3756" y="4342"/>
                      <a:pt x="4396" y="5688"/>
                      <a:pt x="5583" y="6837"/>
                    </a:cubicBezTo>
                    <a:cubicBezTo>
                      <a:pt x="5952" y="7200"/>
                      <a:pt x="6493" y="7361"/>
                      <a:pt x="7087" y="7361"/>
                    </a:cubicBezTo>
                    <a:cubicBezTo>
                      <a:pt x="8944" y="7361"/>
                      <a:pt x="11328" y="5784"/>
                      <a:pt x="10668" y="3821"/>
                    </a:cubicBezTo>
                    <a:cubicBezTo>
                      <a:pt x="9919" y="1660"/>
                      <a:pt x="6727" y="1"/>
                      <a:pt x="4098" y="1"/>
                    </a:cubicBezTo>
                    <a:close/>
                  </a:path>
                </a:pathLst>
              </a:custGeom>
              <a:solidFill>
                <a:srgbClr val="DB8B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451;p33"/>
              <p:cNvSpPr/>
              <p:nvPr/>
            </p:nvSpPr>
            <p:spPr>
              <a:xfrm>
                <a:off x="2754688" y="3422644"/>
                <a:ext cx="233021" cy="124701"/>
              </a:xfrm>
              <a:custGeom>
                <a:avLst/>
                <a:gdLst/>
                <a:ahLst/>
                <a:cxnLst/>
                <a:rect l="l" t="t" r="r" b="b"/>
                <a:pathLst>
                  <a:path w="11821" h="6326" extrusionOk="0">
                    <a:moveTo>
                      <a:pt x="5538" y="0"/>
                    </a:moveTo>
                    <a:cubicBezTo>
                      <a:pt x="4102" y="0"/>
                      <a:pt x="2739" y="365"/>
                      <a:pt x="1876" y="1153"/>
                    </a:cubicBezTo>
                    <a:cubicBezTo>
                      <a:pt x="1" y="2890"/>
                      <a:pt x="2384" y="6325"/>
                      <a:pt x="4430" y="6325"/>
                    </a:cubicBezTo>
                    <a:cubicBezTo>
                      <a:pt x="4587" y="6325"/>
                      <a:pt x="4741" y="6305"/>
                      <a:pt x="4892" y="6262"/>
                    </a:cubicBezTo>
                    <a:cubicBezTo>
                      <a:pt x="6171" y="5904"/>
                      <a:pt x="7194" y="5277"/>
                      <a:pt x="7992" y="5277"/>
                    </a:cubicBezTo>
                    <a:cubicBezTo>
                      <a:pt x="8359" y="5277"/>
                      <a:pt x="8679" y="5410"/>
                      <a:pt x="8954" y="5764"/>
                    </a:cubicBezTo>
                    <a:cubicBezTo>
                      <a:pt x="9253" y="5714"/>
                      <a:pt x="9527" y="5664"/>
                      <a:pt x="9826" y="5639"/>
                    </a:cubicBezTo>
                    <a:cubicBezTo>
                      <a:pt x="10256" y="5583"/>
                      <a:pt x="10672" y="5555"/>
                      <a:pt x="11095" y="5555"/>
                    </a:cubicBezTo>
                    <a:cubicBezTo>
                      <a:pt x="11236" y="5555"/>
                      <a:pt x="11378" y="5558"/>
                      <a:pt x="11521" y="5565"/>
                    </a:cubicBezTo>
                    <a:cubicBezTo>
                      <a:pt x="11770" y="4518"/>
                      <a:pt x="11820" y="3022"/>
                      <a:pt x="10674" y="1826"/>
                    </a:cubicBezTo>
                    <a:cubicBezTo>
                      <a:pt x="9518" y="656"/>
                      <a:pt x="7462" y="0"/>
                      <a:pt x="5538" y="0"/>
                    </a:cubicBezTo>
                    <a:close/>
                  </a:path>
                </a:pathLst>
              </a:custGeom>
              <a:solidFill>
                <a:srgbClr val="DB8B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452;p33"/>
              <p:cNvSpPr/>
              <p:nvPr/>
            </p:nvSpPr>
            <p:spPr>
              <a:xfrm>
                <a:off x="2519005" y="3682829"/>
                <a:ext cx="652937" cy="466595"/>
              </a:xfrm>
              <a:custGeom>
                <a:avLst/>
                <a:gdLst/>
                <a:ahLst/>
                <a:cxnLst/>
                <a:rect l="l" t="t" r="r" b="b"/>
                <a:pathLst>
                  <a:path w="33123" h="23670" extrusionOk="0">
                    <a:moveTo>
                      <a:pt x="10257" y="1"/>
                    </a:moveTo>
                    <a:cubicBezTo>
                      <a:pt x="8588" y="1"/>
                      <a:pt x="7014" y="379"/>
                      <a:pt x="5657" y="1313"/>
                    </a:cubicBezTo>
                    <a:cubicBezTo>
                      <a:pt x="424" y="4902"/>
                      <a:pt x="0" y="16566"/>
                      <a:pt x="8349" y="21251"/>
                    </a:cubicBezTo>
                    <a:cubicBezTo>
                      <a:pt x="11126" y="22806"/>
                      <a:pt x="14925" y="23669"/>
                      <a:pt x="18784" y="23669"/>
                    </a:cubicBezTo>
                    <a:cubicBezTo>
                      <a:pt x="24450" y="23669"/>
                      <a:pt x="30246" y="21807"/>
                      <a:pt x="33122" y="17537"/>
                    </a:cubicBezTo>
                    <a:lnTo>
                      <a:pt x="33122" y="17537"/>
                    </a:lnTo>
                    <a:cubicBezTo>
                      <a:pt x="32626" y="17764"/>
                      <a:pt x="32049" y="17924"/>
                      <a:pt x="31419" y="17924"/>
                    </a:cubicBezTo>
                    <a:cubicBezTo>
                      <a:pt x="29482" y="17924"/>
                      <a:pt x="27041" y="16412"/>
                      <a:pt x="24898" y="10659"/>
                    </a:cubicBezTo>
                    <a:cubicBezTo>
                      <a:pt x="21159" y="615"/>
                      <a:pt x="11764" y="117"/>
                      <a:pt x="11764" y="117"/>
                    </a:cubicBezTo>
                    <a:lnTo>
                      <a:pt x="10866" y="17"/>
                    </a:lnTo>
                    <a:cubicBezTo>
                      <a:pt x="10662" y="6"/>
                      <a:pt x="10459" y="1"/>
                      <a:pt x="102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453;p33"/>
              <p:cNvSpPr/>
              <p:nvPr/>
            </p:nvSpPr>
            <p:spPr>
              <a:xfrm>
                <a:off x="2733201" y="3532304"/>
                <a:ext cx="488101" cy="504088"/>
              </a:xfrm>
              <a:custGeom>
                <a:avLst/>
                <a:gdLst/>
                <a:ahLst/>
                <a:cxnLst/>
                <a:rect l="l" t="t" r="r" b="b"/>
                <a:pathLst>
                  <a:path w="24761" h="25572" extrusionOk="0">
                    <a:moveTo>
                      <a:pt x="0" y="7653"/>
                    </a:moveTo>
                    <a:lnTo>
                      <a:pt x="898" y="7753"/>
                    </a:lnTo>
                    <a:cubicBezTo>
                      <a:pt x="598" y="7703"/>
                      <a:pt x="299" y="7678"/>
                      <a:pt x="0" y="7653"/>
                    </a:cubicBezTo>
                    <a:close/>
                    <a:moveTo>
                      <a:pt x="12185" y="0"/>
                    </a:moveTo>
                    <a:cubicBezTo>
                      <a:pt x="11768" y="0"/>
                      <a:pt x="11345" y="25"/>
                      <a:pt x="10916" y="76"/>
                    </a:cubicBezTo>
                    <a:cubicBezTo>
                      <a:pt x="5658" y="699"/>
                      <a:pt x="2443" y="4961"/>
                      <a:pt x="898" y="7753"/>
                    </a:cubicBezTo>
                    <a:cubicBezTo>
                      <a:pt x="898" y="7753"/>
                      <a:pt x="10293" y="8251"/>
                      <a:pt x="14032" y="18295"/>
                    </a:cubicBezTo>
                    <a:cubicBezTo>
                      <a:pt x="16183" y="24068"/>
                      <a:pt x="18648" y="25571"/>
                      <a:pt x="20584" y="25571"/>
                    </a:cubicBezTo>
                    <a:cubicBezTo>
                      <a:pt x="21205" y="25571"/>
                      <a:pt x="21772" y="25416"/>
                      <a:pt x="22256" y="25198"/>
                    </a:cubicBezTo>
                    <a:cubicBezTo>
                      <a:pt x="23378" y="23504"/>
                      <a:pt x="24001" y="21560"/>
                      <a:pt x="24101" y="19541"/>
                    </a:cubicBezTo>
                    <a:cubicBezTo>
                      <a:pt x="24761" y="7752"/>
                      <a:pt x="19487" y="0"/>
                      <a:pt x="121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454;p33"/>
              <p:cNvSpPr/>
              <p:nvPr/>
            </p:nvSpPr>
            <p:spPr>
              <a:xfrm>
                <a:off x="3133602" y="3677743"/>
                <a:ext cx="75676" cy="202428"/>
              </a:xfrm>
              <a:custGeom>
                <a:avLst/>
                <a:gdLst/>
                <a:ahLst/>
                <a:cxnLst/>
                <a:rect l="l" t="t" r="r" b="b"/>
                <a:pathLst>
                  <a:path w="3839" h="10269" extrusionOk="0">
                    <a:moveTo>
                      <a:pt x="1894" y="1"/>
                    </a:moveTo>
                    <a:cubicBezTo>
                      <a:pt x="648" y="948"/>
                      <a:pt x="0" y="3091"/>
                      <a:pt x="374" y="5459"/>
                    </a:cubicBezTo>
                    <a:cubicBezTo>
                      <a:pt x="773" y="8001"/>
                      <a:pt x="2243" y="9945"/>
                      <a:pt x="3838" y="10269"/>
                    </a:cubicBezTo>
                    <a:cubicBezTo>
                      <a:pt x="3838" y="6256"/>
                      <a:pt x="3141" y="2792"/>
                      <a:pt x="1894" y="1"/>
                    </a:cubicBezTo>
                    <a:close/>
                  </a:path>
                </a:pathLst>
              </a:custGeom>
              <a:solidFill>
                <a:srgbClr val="DB8B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455;p33"/>
              <p:cNvSpPr/>
              <p:nvPr/>
            </p:nvSpPr>
            <p:spPr>
              <a:xfrm>
                <a:off x="2809844" y="3891466"/>
                <a:ext cx="106132" cy="105639"/>
              </a:xfrm>
              <a:custGeom>
                <a:avLst/>
                <a:gdLst/>
                <a:ahLst/>
                <a:cxnLst/>
                <a:rect l="l" t="t" r="r" b="b"/>
                <a:pathLst>
                  <a:path w="5384" h="5359" extrusionOk="0">
                    <a:moveTo>
                      <a:pt x="2692" y="0"/>
                    </a:moveTo>
                    <a:cubicBezTo>
                      <a:pt x="1221" y="0"/>
                      <a:pt x="0" y="1196"/>
                      <a:pt x="0" y="2667"/>
                    </a:cubicBezTo>
                    <a:cubicBezTo>
                      <a:pt x="0" y="4162"/>
                      <a:pt x="1221" y="5358"/>
                      <a:pt x="2692" y="5358"/>
                    </a:cubicBezTo>
                    <a:cubicBezTo>
                      <a:pt x="4187" y="5358"/>
                      <a:pt x="5384" y="4162"/>
                      <a:pt x="5384" y="2667"/>
                    </a:cubicBezTo>
                    <a:cubicBezTo>
                      <a:pt x="5384" y="1196"/>
                      <a:pt x="4187" y="0"/>
                      <a:pt x="26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456;p33"/>
              <p:cNvSpPr/>
              <p:nvPr/>
            </p:nvSpPr>
            <p:spPr>
              <a:xfrm>
                <a:off x="2913492" y="3609853"/>
                <a:ext cx="90421" cy="115653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5867" extrusionOk="0">
                    <a:moveTo>
                      <a:pt x="2998" y="0"/>
                    </a:moveTo>
                    <a:cubicBezTo>
                      <a:pt x="2146" y="0"/>
                      <a:pt x="1157" y="909"/>
                      <a:pt x="624" y="2273"/>
                    </a:cubicBezTo>
                    <a:cubicBezTo>
                      <a:pt x="1" y="3843"/>
                      <a:pt x="225" y="5414"/>
                      <a:pt x="1172" y="5787"/>
                    </a:cubicBezTo>
                    <a:cubicBezTo>
                      <a:pt x="1303" y="5841"/>
                      <a:pt x="1441" y="5866"/>
                      <a:pt x="1583" y="5866"/>
                    </a:cubicBezTo>
                    <a:cubicBezTo>
                      <a:pt x="2436" y="5866"/>
                      <a:pt x="3429" y="4941"/>
                      <a:pt x="3964" y="3594"/>
                    </a:cubicBezTo>
                    <a:cubicBezTo>
                      <a:pt x="4587" y="2024"/>
                      <a:pt x="4362" y="454"/>
                      <a:pt x="3415" y="80"/>
                    </a:cubicBezTo>
                    <a:cubicBezTo>
                      <a:pt x="3282" y="26"/>
                      <a:pt x="3142" y="0"/>
                      <a:pt x="29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457;p33"/>
              <p:cNvSpPr/>
              <p:nvPr/>
            </p:nvSpPr>
            <p:spPr>
              <a:xfrm>
                <a:off x="2962142" y="3627752"/>
                <a:ext cx="25567" cy="3566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809" extrusionOk="0">
                    <a:moveTo>
                      <a:pt x="842" y="0"/>
                    </a:moveTo>
                    <a:cubicBezTo>
                      <a:pt x="592" y="0"/>
                      <a:pt x="249" y="280"/>
                      <a:pt x="75" y="692"/>
                    </a:cubicBezTo>
                    <a:lnTo>
                      <a:pt x="50" y="792"/>
                    </a:lnTo>
                    <a:cubicBezTo>
                      <a:pt x="50" y="792"/>
                      <a:pt x="50" y="817"/>
                      <a:pt x="50" y="842"/>
                    </a:cubicBezTo>
                    <a:cubicBezTo>
                      <a:pt x="50" y="867"/>
                      <a:pt x="25" y="892"/>
                      <a:pt x="25" y="917"/>
                    </a:cubicBezTo>
                    <a:lnTo>
                      <a:pt x="0" y="1016"/>
                    </a:lnTo>
                    <a:lnTo>
                      <a:pt x="0" y="1091"/>
                    </a:lnTo>
                    <a:lnTo>
                      <a:pt x="0" y="1166"/>
                    </a:lnTo>
                    <a:lnTo>
                      <a:pt x="0" y="1241"/>
                    </a:lnTo>
                    <a:cubicBezTo>
                      <a:pt x="0" y="1266"/>
                      <a:pt x="0" y="1315"/>
                      <a:pt x="0" y="1340"/>
                    </a:cubicBezTo>
                    <a:cubicBezTo>
                      <a:pt x="0" y="1365"/>
                      <a:pt x="0" y="1365"/>
                      <a:pt x="0" y="1390"/>
                    </a:cubicBezTo>
                    <a:cubicBezTo>
                      <a:pt x="25" y="1415"/>
                      <a:pt x="25" y="1440"/>
                      <a:pt x="25" y="1465"/>
                    </a:cubicBezTo>
                    <a:cubicBezTo>
                      <a:pt x="25" y="1490"/>
                      <a:pt x="25" y="1515"/>
                      <a:pt x="50" y="1540"/>
                    </a:cubicBezTo>
                    <a:cubicBezTo>
                      <a:pt x="50" y="1565"/>
                      <a:pt x="75" y="1565"/>
                      <a:pt x="75" y="1590"/>
                    </a:cubicBezTo>
                    <a:lnTo>
                      <a:pt x="100" y="1639"/>
                    </a:lnTo>
                    <a:cubicBezTo>
                      <a:pt x="125" y="1664"/>
                      <a:pt x="125" y="1689"/>
                      <a:pt x="150" y="1689"/>
                    </a:cubicBezTo>
                    <a:lnTo>
                      <a:pt x="175" y="1739"/>
                    </a:lnTo>
                    <a:cubicBezTo>
                      <a:pt x="200" y="1764"/>
                      <a:pt x="225" y="1764"/>
                      <a:pt x="274" y="1789"/>
                    </a:cubicBezTo>
                    <a:cubicBezTo>
                      <a:pt x="310" y="1802"/>
                      <a:pt x="348" y="1808"/>
                      <a:pt x="387" y="1808"/>
                    </a:cubicBezTo>
                    <a:cubicBezTo>
                      <a:pt x="649" y="1808"/>
                      <a:pt x="973" y="1528"/>
                      <a:pt x="1147" y="1116"/>
                    </a:cubicBezTo>
                    <a:cubicBezTo>
                      <a:pt x="1147" y="1041"/>
                      <a:pt x="1172" y="991"/>
                      <a:pt x="1197" y="917"/>
                    </a:cubicBezTo>
                    <a:lnTo>
                      <a:pt x="1172" y="917"/>
                    </a:lnTo>
                    <a:cubicBezTo>
                      <a:pt x="1296" y="493"/>
                      <a:pt x="1197" y="119"/>
                      <a:pt x="947" y="19"/>
                    </a:cubicBezTo>
                    <a:cubicBezTo>
                      <a:pt x="915" y="7"/>
                      <a:pt x="880" y="0"/>
                      <a:pt x="8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458;p33"/>
              <p:cNvSpPr/>
              <p:nvPr/>
            </p:nvSpPr>
            <p:spPr>
              <a:xfrm>
                <a:off x="2811322" y="3575534"/>
                <a:ext cx="91880" cy="114549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5811" extrusionOk="0">
                    <a:moveTo>
                      <a:pt x="3101" y="0"/>
                    </a:moveTo>
                    <a:cubicBezTo>
                      <a:pt x="2263" y="0"/>
                      <a:pt x="1258" y="875"/>
                      <a:pt x="673" y="2170"/>
                    </a:cubicBezTo>
                    <a:cubicBezTo>
                      <a:pt x="0" y="3740"/>
                      <a:pt x="174" y="5310"/>
                      <a:pt x="1072" y="5709"/>
                    </a:cubicBezTo>
                    <a:cubicBezTo>
                      <a:pt x="1221" y="5778"/>
                      <a:pt x="1380" y="5810"/>
                      <a:pt x="1545" y="5810"/>
                    </a:cubicBezTo>
                    <a:cubicBezTo>
                      <a:pt x="2397" y="5810"/>
                      <a:pt x="3399" y="4935"/>
                      <a:pt x="3963" y="3640"/>
                    </a:cubicBezTo>
                    <a:cubicBezTo>
                      <a:pt x="4661" y="2095"/>
                      <a:pt x="4486" y="525"/>
                      <a:pt x="3564" y="101"/>
                    </a:cubicBezTo>
                    <a:cubicBezTo>
                      <a:pt x="3419" y="33"/>
                      <a:pt x="3263" y="0"/>
                      <a:pt x="31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459;p33"/>
              <p:cNvSpPr/>
              <p:nvPr/>
            </p:nvSpPr>
            <p:spPr>
              <a:xfrm>
                <a:off x="2864368" y="3592644"/>
                <a:ext cx="26060" cy="35108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781" extrusionOk="0">
                    <a:moveTo>
                      <a:pt x="855" y="1"/>
                    </a:moveTo>
                    <a:cubicBezTo>
                      <a:pt x="598" y="1"/>
                      <a:pt x="288" y="258"/>
                      <a:pt x="100" y="654"/>
                    </a:cubicBezTo>
                    <a:cubicBezTo>
                      <a:pt x="100" y="704"/>
                      <a:pt x="75" y="729"/>
                      <a:pt x="75" y="754"/>
                    </a:cubicBezTo>
                    <a:cubicBezTo>
                      <a:pt x="75" y="754"/>
                      <a:pt x="75" y="779"/>
                      <a:pt x="51" y="804"/>
                    </a:cubicBezTo>
                    <a:cubicBezTo>
                      <a:pt x="51" y="829"/>
                      <a:pt x="51" y="853"/>
                      <a:pt x="26" y="878"/>
                    </a:cubicBezTo>
                    <a:cubicBezTo>
                      <a:pt x="26" y="903"/>
                      <a:pt x="26" y="953"/>
                      <a:pt x="1" y="978"/>
                    </a:cubicBezTo>
                    <a:cubicBezTo>
                      <a:pt x="1" y="1003"/>
                      <a:pt x="1" y="1028"/>
                      <a:pt x="1" y="1053"/>
                    </a:cubicBezTo>
                    <a:cubicBezTo>
                      <a:pt x="1" y="1078"/>
                      <a:pt x="1" y="1103"/>
                      <a:pt x="1" y="1128"/>
                    </a:cubicBezTo>
                    <a:cubicBezTo>
                      <a:pt x="1" y="1153"/>
                      <a:pt x="1" y="1177"/>
                      <a:pt x="1" y="1202"/>
                    </a:cubicBezTo>
                    <a:lnTo>
                      <a:pt x="1" y="1302"/>
                    </a:lnTo>
                    <a:lnTo>
                      <a:pt x="1" y="1377"/>
                    </a:lnTo>
                    <a:cubicBezTo>
                      <a:pt x="1" y="1402"/>
                      <a:pt x="1" y="1427"/>
                      <a:pt x="1" y="1452"/>
                    </a:cubicBezTo>
                    <a:cubicBezTo>
                      <a:pt x="1" y="1452"/>
                      <a:pt x="1" y="1477"/>
                      <a:pt x="1" y="1501"/>
                    </a:cubicBezTo>
                    <a:lnTo>
                      <a:pt x="26" y="1576"/>
                    </a:lnTo>
                    <a:cubicBezTo>
                      <a:pt x="51" y="1576"/>
                      <a:pt x="51" y="1601"/>
                      <a:pt x="51" y="1601"/>
                    </a:cubicBezTo>
                    <a:lnTo>
                      <a:pt x="100" y="1676"/>
                    </a:lnTo>
                    <a:lnTo>
                      <a:pt x="125" y="1701"/>
                    </a:lnTo>
                    <a:cubicBezTo>
                      <a:pt x="150" y="1726"/>
                      <a:pt x="200" y="1751"/>
                      <a:pt x="225" y="1751"/>
                    </a:cubicBezTo>
                    <a:cubicBezTo>
                      <a:pt x="270" y="1771"/>
                      <a:pt x="318" y="1781"/>
                      <a:pt x="368" y="1781"/>
                    </a:cubicBezTo>
                    <a:cubicBezTo>
                      <a:pt x="624" y="1781"/>
                      <a:pt x="934" y="1524"/>
                      <a:pt x="1122" y="1128"/>
                    </a:cubicBezTo>
                    <a:cubicBezTo>
                      <a:pt x="1147" y="1053"/>
                      <a:pt x="1172" y="1003"/>
                      <a:pt x="1172" y="953"/>
                    </a:cubicBezTo>
                    <a:cubicBezTo>
                      <a:pt x="1322" y="529"/>
                      <a:pt x="1247" y="131"/>
                      <a:pt x="998" y="31"/>
                    </a:cubicBezTo>
                    <a:cubicBezTo>
                      <a:pt x="953" y="11"/>
                      <a:pt x="905" y="1"/>
                      <a:pt x="8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460;p33"/>
              <p:cNvSpPr/>
              <p:nvPr/>
            </p:nvSpPr>
            <p:spPr>
              <a:xfrm>
                <a:off x="2562235" y="3705755"/>
                <a:ext cx="249107" cy="162944"/>
              </a:xfrm>
              <a:custGeom>
                <a:avLst/>
                <a:gdLst/>
                <a:ahLst/>
                <a:cxnLst/>
                <a:rect l="l" t="t" r="r" b="b"/>
                <a:pathLst>
                  <a:path w="12637" h="8266" extrusionOk="0">
                    <a:moveTo>
                      <a:pt x="4644" y="1"/>
                    </a:moveTo>
                    <a:cubicBezTo>
                      <a:pt x="2495" y="1"/>
                      <a:pt x="796" y="785"/>
                      <a:pt x="449" y="2119"/>
                    </a:cubicBezTo>
                    <a:cubicBezTo>
                      <a:pt x="0" y="3938"/>
                      <a:pt x="997" y="7278"/>
                      <a:pt x="4237" y="8075"/>
                    </a:cubicBezTo>
                    <a:cubicBezTo>
                      <a:pt x="4758" y="8206"/>
                      <a:pt x="5303" y="8266"/>
                      <a:pt x="5853" y="8266"/>
                    </a:cubicBezTo>
                    <a:cubicBezTo>
                      <a:pt x="8750" y="8266"/>
                      <a:pt x="11785" y="6614"/>
                      <a:pt x="12162" y="5085"/>
                    </a:cubicBezTo>
                    <a:cubicBezTo>
                      <a:pt x="12636" y="3290"/>
                      <a:pt x="10368" y="1147"/>
                      <a:pt x="7128" y="324"/>
                    </a:cubicBezTo>
                    <a:cubicBezTo>
                      <a:pt x="6270" y="105"/>
                      <a:pt x="5427" y="1"/>
                      <a:pt x="46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461;p33"/>
              <p:cNvSpPr/>
              <p:nvPr/>
            </p:nvSpPr>
            <p:spPr>
              <a:xfrm>
                <a:off x="2581474" y="3883897"/>
                <a:ext cx="211673" cy="132389"/>
              </a:xfrm>
              <a:custGeom>
                <a:avLst/>
                <a:gdLst/>
                <a:ahLst/>
                <a:cxnLst/>
                <a:rect l="l" t="t" r="r" b="b"/>
                <a:pathLst>
                  <a:path w="10738" h="6716" extrusionOk="0">
                    <a:moveTo>
                      <a:pt x="1094" y="1"/>
                    </a:moveTo>
                    <a:cubicBezTo>
                      <a:pt x="505" y="1"/>
                      <a:pt x="0" y="505"/>
                      <a:pt x="21" y="1132"/>
                    </a:cubicBezTo>
                    <a:cubicBezTo>
                      <a:pt x="96" y="2378"/>
                      <a:pt x="171" y="4023"/>
                      <a:pt x="2389" y="5568"/>
                    </a:cubicBezTo>
                    <a:cubicBezTo>
                      <a:pt x="3558" y="6381"/>
                      <a:pt x="4778" y="6715"/>
                      <a:pt x="5916" y="6715"/>
                    </a:cubicBezTo>
                    <a:cubicBezTo>
                      <a:pt x="7881" y="6715"/>
                      <a:pt x="9600" y="5718"/>
                      <a:pt x="10389" y="4471"/>
                    </a:cubicBezTo>
                    <a:cubicBezTo>
                      <a:pt x="10738" y="3873"/>
                      <a:pt x="10464" y="3101"/>
                      <a:pt x="9816" y="2876"/>
                    </a:cubicBezTo>
                    <a:lnTo>
                      <a:pt x="1442" y="60"/>
                    </a:lnTo>
                    <a:cubicBezTo>
                      <a:pt x="1325" y="20"/>
                      <a:pt x="1208" y="1"/>
                      <a:pt x="1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462;p33"/>
              <p:cNvSpPr/>
              <p:nvPr/>
            </p:nvSpPr>
            <p:spPr>
              <a:xfrm>
                <a:off x="2594169" y="3953423"/>
                <a:ext cx="153777" cy="62508"/>
              </a:xfrm>
              <a:custGeom>
                <a:avLst/>
                <a:gdLst/>
                <a:ahLst/>
                <a:cxnLst/>
                <a:rect l="l" t="t" r="r" b="b"/>
                <a:pathLst>
                  <a:path w="7801" h="3171" extrusionOk="0">
                    <a:moveTo>
                      <a:pt x="1653" y="0"/>
                    </a:moveTo>
                    <a:cubicBezTo>
                      <a:pt x="1048" y="0"/>
                      <a:pt x="487" y="77"/>
                      <a:pt x="0" y="222"/>
                    </a:cubicBezTo>
                    <a:cubicBezTo>
                      <a:pt x="449" y="944"/>
                      <a:pt x="1022" y="1567"/>
                      <a:pt x="1745" y="2016"/>
                    </a:cubicBezTo>
                    <a:cubicBezTo>
                      <a:pt x="2772" y="2779"/>
                      <a:pt x="4006" y="3170"/>
                      <a:pt x="5248" y="3170"/>
                    </a:cubicBezTo>
                    <a:cubicBezTo>
                      <a:pt x="6117" y="3170"/>
                      <a:pt x="6991" y="2979"/>
                      <a:pt x="7801" y="2589"/>
                    </a:cubicBezTo>
                    <a:cubicBezTo>
                      <a:pt x="6879" y="1592"/>
                      <a:pt x="5708" y="870"/>
                      <a:pt x="4387" y="471"/>
                    </a:cubicBezTo>
                    <a:cubicBezTo>
                      <a:pt x="3440" y="151"/>
                      <a:pt x="2503" y="0"/>
                      <a:pt x="16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463;p33"/>
              <p:cNvSpPr/>
              <p:nvPr/>
            </p:nvSpPr>
            <p:spPr>
              <a:xfrm>
                <a:off x="2850609" y="3520043"/>
                <a:ext cx="81097" cy="40312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045" extrusionOk="0">
                    <a:moveTo>
                      <a:pt x="2069" y="1"/>
                    </a:moveTo>
                    <a:cubicBezTo>
                      <a:pt x="923" y="1"/>
                      <a:pt x="1" y="449"/>
                      <a:pt x="1" y="1022"/>
                    </a:cubicBezTo>
                    <a:cubicBezTo>
                      <a:pt x="1" y="1596"/>
                      <a:pt x="923" y="2044"/>
                      <a:pt x="2069" y="2044"/>
                    </a:cubicBezTo>
                    <a:cubicBezTo>
                      <a:pt x="3191" y="2044"/>
                      <a:pt x="4113" y="1596"/>
                      <a:pt x="4113" y="1022"/>
                    </a:cubicBezTo>
                    <a:cubicBezTo>
                      <a:pt x="4113" y="449"/>
                      <a:pt x="3191" y="1"/>
                      <a:pt x="20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64;p33"/>
              <p:cNvSpPr/>
              <p:nvPr/>
            </p:nvSpPr>
            <p:spPr>
              <a:xfrm>
                <a:off x="2969022" y="3550065"/>
                <a:ext cx="68304" cy="68698"/>
              </a:xfrm>
              <a:custGeom>
                <a:avLst/>
                <a:gdLst/>
                <a:ahLst/>
                <a:cxnLst/>
                <a:rect l="l" t="t" r="r" b="b"/>
                <a:pathLst>
                  <a:path w="3465" h="3485" extrusionOk="0">
                    <a:moveTo>
                      <a:pt x="838" y="1"/>
                    </a:moveTo>
                    <a:cubicBezTo>
                      <a:pt x="688" y="1"/>
                      <a:pt x="555" y="40"/>
                      <a:pt x="449" y="122"/>
                    </a:cubicBezTo>
                    <a:cubicBezTo>
                      <a:pt x="0" y="496"/>
                      <a:pt x="224" y="1493"/>
                      <a:pt x="922" y="2390"/>
                    </a:cubicBezTo>
                    <a:cubicBezTo>
                      <a:pt x="1474" y="3075"/>
                      <a:pt x="2156" y="3484"/>
                      <a:pt x="2637" y="3484"/>
                    </a:cubicBezTo>
                    <a:cubicBezTo>
                      <a:pt x="2786" y="3484"/>
                      <a:pt x="2916" y="3445"/>
                      <a:pt x="3016" y="3362"/>
                    </a:cubicBezTo>
                    <a:cubicBezTo>
                      <a:pt x="3464" y="3013"/>
                      <a:pt x="3265" y="1992"/>
                      <a:pt x="2542" y="1094"/>
                    </a:cubicBezTo>
                    <a:cubicBezTo>
                      <a:pt x="1991" y="409"/>
                      <a:pt x="1323" y="1"/>
                      <a:pt x="8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" name="Google Shape;568;p41"/>
          <p:cNvSpPr/>
          <p:nvPr/>
        </p:nvSpPr>
        <p:spPr>
          <a:xfrm>
            <a:off x="134569" y="144623"/>
            <a:ext cx="6392779" cy="677075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4569" y="951949"/>
            <a:ext cx="8775030" cy="38366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Chũng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12" descr="KG2 Consonants &amp;amp; Vowels | English - Quizizz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9171">
            <a:off x="7073562" y="25323"/>
            <a:ext cx="703669" cy="70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353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Cute teddy bear doll 1667187 Vector Art at Vecteez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ounded Rectangle 40">
            <a:hlinkClick r:id="rId3" action="ppaction://hlinksldjump"/>
          </p:cNvPr>
          <p:cNvSpPr/>
          <p:nvPr/>
        </p:nvSpPr>
        <p:spPr>
          <a:xfrm>
            <a:off x="556628" y="168276"/>
            <a:ext cx="3140486" cy="121454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ounded Rectangle 42">
            <a:hlinkClick r:id="rId4" action="ppaction://hlinksldjump"/>
          </p:cNvPr>
          <p:cNvSpPr/>
          <p:nvPr/>
        </p:nvSpPr>
        <p:spPr>
          <a:xfrm>
            <a:off x="5574631" y="172355"/>
            <a:ext cx="3168316" cy="12145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1,011,825 Boy Vector Images, Boy Illustrations | Depositphotos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6333" r="100000">
                        <a14:foregroundMark x1="63500" y1="90535" x2="57833" y2="95885"/>
                        <a14:foregroundMark x1="74667" y1="88272" x2="79667" y2="95885"/>
                        <a14:foregroundMark x1="74167" y1="87243" x2="73333" y2="92593"/>
                        <a14:foregroundMark x1="68667" y1="23251" x2="69167" y2="26543"/>
                        <a14:foregroundMark x1="70333" y1="33333" x2="74500" y2="33128"/>
                        <a14:foregroundMark x1="81000" y1="21193" x2="80333" y2="24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392" y="0"/>
            <a:ext cx="1870356" cy="151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1,011,825 Boy Vector Images, Boy Illustrations | Depositphotos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49167">
                        <a14:foregroundMark x1="63500" y1="90535" x2="57833" y2="95885"/>
                        <a14:foregroundMark x1="74667" y1="88272" x2="79667" y2="95885"/>
                        <a14:foregroundMark x1="74167" y1="87243" x2="73333" y2="92593"/>
                        <a14:foregroundMark x1="68667" y1="23251" x2="69167" y2="26543"/>
                        <a14:foregroundMark x1="70333" y1="33333" x2="74500" y2="33128"/>
                        <a14:foregroundMark x1="81000" y1="21193" x2="80333" y2="24897"/>
                        <a14:foregroundMark x1="36333" y1="68930" x2="25667" y2="54527"/>
                        <a14:foregroundMark x1="21667" y1="25103" x2="20167" y2="28395"/>
                        <a14:foregroundMark x1="32667" y1="28395" x2="31500" y2="22840"/>
                        <a14:foregroundMark x1="23500" y1="77984" x2="23833" y2="88477"/>
                        <a14:foregroundMark x1="6333" y1="36831" x2="11333" y2="43621"/>
                        <a14:foregroundMark x1="20167" y1="96502" x2="25667" y2="96502"/>
                        <a14:foregroundMark x1="39500" y1="95267" x2="41000" y2="96502"/>
                        <a14:foregroundMark x1="34167" y1="91564" x2="40667" y2="95679"/>
                        <a14:foregroundMark x1="19167" y1="95267" x2="18000" y2="96502"/>
                        <a14:foregroundMark x1="38500" y1="97942" x2="42167" y2="97531"/>
                        <a14:foregroundMark x1="25333" y1="38272" x2="29333" y2="40947"/>
                        <a14:foregroundMark x1="23833" y1="61728" x2="30833" y2="61728"/>
                        <a14:foregroundMark x1="24500" y1="55350" x2="22833" y2="65021"/>
                        <a14:foregroundMark x1="23833" y1="54527" x2="21333" y2="66255"/>
                        <a14:foregroundMark x1="25333" y1="36420" x2="30833" y2="36831"/>
                        <a14:foregroundMark x1="23833" y1="36420" x2="30833" y2="40535"/>
                        <a14:foregroundMark x1="30000" y1="38272" x2="22333" y2="35185"/>
                        <a14:foregroundMark x1="25000" y1="23868" x2="18333" y2="29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935" y="7937"/>
            <a:ext cx="1860557" cy="150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19">
            <a:hlinkClick r:id="rId3" action="ppaction://hlinksldjump"/>
          </p:cNvPr>
          <p:cNvSpPr/>
          <p:nvPr/>
        </p:nvSpPr>
        <p:spPr>
          <a:xfrm>
            <a:off x="155574" y="1652905"/>
            <a:ext cx="3973817" cy="241376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bi,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kiếm,đánh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trượt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co,….   </a:t>
            </a: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>
            <a:hlinkClick r:id="rId4" action="ppaction://hlinksldjump"/>
          </p:cNvPr>
          <p:cNvSpPr/>
          <p:nvPr/>
        </p:nvSpPr>
        <p:spPr>
          <a:xfrm>
            <a:off x="4965032" y="1626099"/>
            <a:ext cx="4074693" cy="244349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quan,chơi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</a:t>
            </a: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trượt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636168" y="1652906"/>
            <a:ext cx="0" cy="2686482"/>
          </a:xfrm>
          <a:prstGeom prst="line">
            <a:avLst/>
          </a:prstGeom>
          <a:ln w="57150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>
            <a:hlinkClick r:id="rId3" action="ppaction://hlinksldjump"/>
          </p:cNvPr>
          <p:cNvSpPr/>
          <p:nvPr/>
        </p:nvSpPr>
        <p:spPr>
          <a:xfrm>
            <a:off x="235785" y="4308795"/>
            <a:ext cx="8627479" cy="83470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rước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đèn,trò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quay,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bịt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trượt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,…. </a:t>
            </a:r>
            <a:r>
              <a:rPr lang="en-US" alt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840192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20" grpId="0" animBg="1"/>
      <p:bldP spid="21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oup 1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456607"/>
              </p:ext>
            </p:extLst>
          </p:nvPr>
        </p:nvGraphicFramePr>
        <p:xfrm>
          <a:off x="543927" y="155847"/>
          <a:ext cx="8222581" cy="5156457"/>
        </p:xfrm>
        <a:graphic>
          <a:graphicData uri="http://schemas.openxmlformats.org/drawingml/2006/table">
            <a:tbl>
              <a:tblPr/>
              <a:tblGrid>
                <a:gridCol w="2359694">
                  <a:extLst>
                    <a:ext uri="{9D8B030D-6E8A-4147-A177-3AD203B41FA5}">
                      <a16:colId xmlns:a16="http://schemas.microsoft.com/office/drawing/2014/main" val="2162550816"/>
                    </a:ext>
                  </a:extLst>
                </a:gridCol>
                <a:gridCol w="2078805">
                  <a:extLst>
                    <a:ext uri="{9D8B030D-6E8A-4147-A177-3AD203B41FA5}">
                      <a16:colId xmlns:a16="http://schemas.microsoft.com/office/drawing/2014/main" val="113999317"/>
                    </a:ext>
                  </a:extLst>
                </a:gridCol>
                <a:gridCol w="1748004">
                  <a:extLst>
                    <a:ext uri="{9D8B030D-6E8A-4147-A177-3AD203B41FA5}">
                      <a16:colId xmlns:a16="http://schemas.microsoft.com/office/drawing/2014/main" val="3908649992"/>
                    </a:ext>
                  </a:extLst>
                </a:gridCol>
                <a:gridCol w="2036078">
                  <a:extLst>
                    <a:ext uri="{9D8B030D-6E8A-4147-A177-3AD203B41FA5}">
                      <a16:colId xmlns:a16="http://schemas.microsoft.com/office/drawing/2014/main" val="886668334"/>
                    </a:ext>
                  </a:extLst>
                </a:gridCol>
              </a:tblGrid>
              <a:tr h="6480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075162"/>
                  </a:ext>
                </a:extLst>
              </a:tr>
              <a:tr h="4129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714431"/>
                  </a:ext>
                </a:extLst>
              </a:tr>
              <a:tr h="4105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175700"/>
                  </a:ext>
                </a:extLst>
              </a:tr>
              <a:tr h="6421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827779"/>
                  </a:ext>
                </a:extLst>
              </a:tr>
              <a:tr h="4129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214787"/>
                  </a:ext>
                </a:extLst>
              </a:tr>
              <a:tr h="389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187396"/>
                  </a:ext>
                </a:extLst>
              </a:tr>
              <a:tr h="406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702603"/>
                  </a:ext>
                </a:extLst>
              </a:tr>
              <a:tr h="4046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367235"/>
                  </a:ext>
                </a:extLst>
              </a:tr>
              <a:tr h="4165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846394"/>
                  </a:ext>
                </a:extLst>
              </a:tr>
              <a:tr h="57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32851"/>
                  </a:ext>
                </a:extLst>
              </a:tr>
              <a:tr h="441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634019"/>
                  </a:ext>
                </a:extLst>
              </a:tr>
            </a:tbl>
          </a:graphicData>
        </a:graphic>
      </p:graphicFrame>
      <p:sp>
        <p:nvSpPr>
          <p:cNvPr id="12" name="Text Box 70"/>
          <p:cNvSpPr txBox="1">
            <a:spLocks noChangeArrowheads="1"/>
          </p:cNvSpPr>
          <p:nvPr/>
        </p:nvSpPr>
        <p:spPr bwMode="auto">
          <a:xfrm>
            <a:off x="600075" y="134696"/>
            <a:ext cx="222885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650" b="1" i="1" kern="1200" dirty="0" err="1">
                <a:solidFill>
                  <a:schemeClr val="bg1">
                    <a:lumMod val="50000"/>
                  </a:schemeClr>
                </a:solidFill>
                <a:latin typeface="UTM Seagull" panose="02040603050506020204" pitchFamily="18" charset="0"/>
                <a:ea typeface="+mn-ea"/>
                <a:cs typeface="+mn-cs"/>
              </a:rPr>
              <a:t>Đồ</a:t>
            </a:r>
            <a:r>
              <a:rPr lang="en-US" altLang="en-US" sz="1650" b="1" i="1" kern="1200" dirty="0">
                <a:solidFill>
                  <a:schemeClr val="bg1">
                    <a:lumMod val="50000"/>
                  </a:schemeClr>
                </a:solidFill>
                <a:latin typeface="UTM Seagull" panose="02040603050506020204" pitchFamily="18" charset="0"/>
                <a:ea typeface="+mn-ea"/>
                <a:cs typeface="+mn-cs"/>
              </a:rPr>
              <a:t> </a:t>
            </a:r>
            <a:r>
              <a:rPr lang="en-US" altLang="en-US" sz="1650" b="1" i="1" kern="1200" dirty="0" err="1">
                <a:solidFill>
                  <a:schemeClr val="bg1">
                    <a:lumMod val="50000"/>
                  </a:schemeClr>
                </a:solidFill>
                <a:latin typeface="UTM Seagull" panose="02040603050506020204" pitchFamily="18" charset="0"/>
                <a:ea typeface="+mn-ea"/>
                <a:cs typeface="+mn-cs"/>
              </a:rPr>
              <a:t>chơi</a:t>
            </a:r>
            <a:r>
              <a:rPr lang="en-US" altLang="en-US" sz="1650" b="1" i="1" kern="1200" dirty="0">
                <a:solidFill>
                  <a:schemeClr val="bg1">
                    <a:lumMod val="50000"/>
                  </a:schemeClr>
                </a:solidFill>
                <a:latin typeface="UTM Seagull" panose="02040603050506020204" pitchFamily="18" charset="0"/>
                <a:ea typeface="+mn-ea"/>
                <a:cs typeface="+mn-cs"/>
              </a:rPr>
              <a:t> </a:t>
            </a:r>
            <a:r>
              <a:rPr lang="en-US" altLang="en-US" sz="1650" b="1" i="1" kern="1200" dirty="0" err="1">
                <a:solidFill>
                  <a:schemeClr val="bg1">
                    <a:lumMod val="50000"/>
                  </a:schemeClr>
                </a:solidFill>
                <a:latin typeface="UTM Seagull" panose="02040603050506020204" pitchFamily="18" charset="0"/>
                <a:ea typeface="+mn-ea"/>
                <a:cs typeface="+mn-cs"/>
              </a:rPr>
              <a:t>và</a:t>
            </a:r>
            <a:r>
              <a:rPr lang="en-US" altLang="en-US" sz="1650" b="1" i="1" kern="1200" dirty="0">
                <a:solidFill>
                  <a:schemeClr val="bg1">
                    <a:lumMod val="50000"/>
                  </a:schemeClr>
                </a:solidFill>
                <a:latin typeface="UTM Seagull" panose="02040603050506020204" pitchFamily="18" charset="0"/>
                <a:ea typeface="+mn-ea"/>
                <a:cs typeface="+mn-cs"/>
              </a:rPr>
              <a:t> </a:t>
            </a:r>
            <a:r>
              <a:rPr lang="en-US" altLang="en-US" sz="1650" b="1" i="1" kern="1200" dirty="0" err="1">
                <a:solidFill>
                  <a:schemeClr val="bg1">
                    <a:lumMod val="50000"/>
                  </a:schemeClr>
                </a:solidFill>
                <a:latin typeface="UTM Seagull" panose="02040603050506020204" pitchFamily="18" charset="0"/>
                <a:ea typeface="+mn-ea"/>
                <a:cs typeface="+mn-cs"/>
              </a:rPr>
              <a:t>trò</a:t>
            </a:r>
            <a:r>
              <a:rPr lang="en-US" altLang="en-US" sz="1650" b="1" i="1" kern="1200" dirty="0">
                <a:solidFill>
                  <a:schemeClr val="bg1">
                    <a:lumMod val="50000"/>
                  </a:schemeClr>
                </a:solidFill>
                <a:latin typeface="UTM Seagull" panose="02040603050506020204" pitchFamily="18" charset="0"/>
                <a:ea typeface="+mn-ea"/>
                <a:cs typeface="+mn-cs"/>
              </a:rPr>
              <a:t> </a:t>
            </a:r>
            <a:r>
              <a:rPr lang="en-US" altLang="en-US" sz="1650" b="1" i="1" kern="1200" dirty="0" err="1">
                <a:solidFill>
                  <a:schemeClr val="bg1">
                    <a:lumMod val="50000"/>
                  </a:schemeClr>
                </a:solidFill>
                <a:latin typeface="UTM Seagull" panose="02040603050506020204" pitchFamily="18" charset="0"/>
                <a:ea typeface="+mn-ea"/>
                <a:cs typeface="+mn-cs"/>
              </a:rPr>
              <a:t>chơi</a:t>
            </a:r>
            <a:r>
              <a:rPr lang="en-US" altLang="en-US" sz="1650" b="1" i="1" kern="1200" dirty="0">
                <a:solidFill>
                  <a:schemeClr val="bg1">
                    <a:lumMod val="50000"/>
                  </a:schemeClr>
                </a:solidFill>
                <a:latin typeface="UTM Seagull" panose="02040603050506020204" pitchFamily="18" charset="0"/>
                <a:ea typeface="+mn-ea"/>
                <a:cs typeface="+mn-cs"/>
              </a:rPr>
              <a:t> </a:t>
            </a:r>
            <a:r>
              <a:rPr lang="en-US" altLang="en-US" sz="1650" b="1" i="1" kern="1200" dirty="0" err="1">
                <a:solidFill>
                  <a:srgbClr val="C00000"/>
                </a:solidFill>
                <a:latin typeface="UTM Seagull" panose="02040603050506020204" pitchFamily="18" charset="0"/>
                <a:ea typeface="+mn-ea"/>
                <a:cs typeface="+mn-cs"/>
              </a:rPr>
              <a:t>có</a:t>
            </a:r>
            <a:r>
              <a:rPr lang="en-US" altLang="en-US" sz="1650" b="1" i="1" kern="1200" dirty="0">
                <a:solidFill>
                  <a:srgbClr val="C00000"/>
                </a:solidFill>
                <a:latin typeface="UTM Seagull" panose="02040603050506020204" pitchFamily="18" charset="0"/>
                <a:ea typeface="+mn-ea"/>
                <a:cs typeface="+mn-cs"/>
              </a:rPr>
              <a:t> </a:t>
            </a:r>
            <a:r>
              <a:rPr lang="en-US" altLang="en-US" sz="1650" b="1" i="1" kern="1200" dirty="0" err="1">
                <a:solidFill>
                  <a:srgbClr val="C00000"/>
                </a:solidFill>
                <a:latin typeface="UTM Seagull" panose="02040603050506020204" pitchFamily="18" charset="0"/>
                <a:ea typeface="+mn-ea"/>
                <a:cs typeface="+mn-cs"/>
              </a:rPr>
              <a:t>ích</a:t>
            </a:r>
            <a:r>
              <a:rPr lang="en-US" altLang="en-US" sz="2400" b="1" kern="1200" dirty="0">
                <a:solidFill>
                  <a:srgbClr val="C00000"/>
                </a:solidFill>
                <a:latin typeface="UTM Seagull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3" name="Text Box 73"/>
          <p:cNvSpPr txBox="1">
            <a:spLocks noChangeArrowheads="1"/>
          </p:cNvSpPr>
          <p:nvPr/>
        </p:nvSpPr>
        <p:spPr bwMode="auto">
          <a:xfrm>
            <a:off x="5029200" y="155847"/>
            <a:ext cx="17145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650" b="1" i="1" kern="1200" dirty="0" err="1">
                <a:solidFill>
                  <a:schemeClr val="bg1">
                    <a:lumMod val="50000"/>
                  </a:schemeClr>
                </a:solidFill>
                <a:latin typeface="UTM Seagull" panose="02040603050506020204" pitchFamily="18" charset="0"/>
                <a:ea typeface="+mn-ea"/>
                <a:cs typeface="+mn-cs"/>
              </a:rPr>
              <a:t>Đồ</a:t>
            </a:r>
            <a:r>
              <a:rPr lang="en-US" altLang="en-US" sz="1650" b="1" i="1" kern="1200" dirty="0">
                <a:solidFill>
                  <a:schemeClr val="bg1">
                    <a:lumMod val="50000"/>
                  </a:schemeClr>
                </a:solidFill>
                <a:latin typeface="UTM Seagull" panose="02040603050506020204" pitchFamily="18" charset="0"/>
                <a:ea typeface="+mn-ea"/>
                <a:cs typeface="+mn-cs"/>
              </a:rPr>
              <a:t> </a:t>
            </a:r>
            <a:r>
              <a:rPr lang="en-US" altLang="en-US" sz="1650" b="1" i="1" kern="1200" dirty="0" err="1">
                <a:solidFill>
                  <a:schemeClr val="bg1">
                    <a:lumMod val="50000"/>
                  </a:schemeClr>
                </a:solidFill>
                <a:latin typeface="UTM Seagull" panose="02040603050506020204" pitchFamily="18" charset="0"/>
                <a:ea typeface="+mn-ea"/>
                <a:cs typeface="+mn-cs"/>
              </a:rPr>
              <a:t>chơi</a:t>
            </a:r>
            <a:r>
              <a:rPr lang="en-US" altLang="en-US" sz="1650" b="1" i="1" kern="1200" dirty="0">
                <a:solidFill>
                  <a:schemeClr val="bg1">
                    <a:lumMod val="50000"/>
                  </a:schemeClr>
                </a:solidFill>
                <a:latin typeface="UTM Seagull" panose="02040603050506020204" pitchFamily="18" charset="0"/>
                <a:ea typeface="+mn-ea"/>
                <a:cs typeface="+mn-cs"/>
              </a:rPr>
              <a:t> </a:t>
            </a:r>
            <a:r>
              <a:rPr lang="en-US" altLang="en-US" sz="1650" b="1" i="1" kern="1200" dirty="0" err="1">
                <a:solidFill>
                  <a:schemeClr val="bg1">
                    <a:lumMod val="50000"/>
                  </a:schemeClr>
                </a:solidFill>
                <a:latin typeface="UTM Seagull" panose="02040603050506020204" pitchFamily="18" charset="0"/>
                <a:ea typeface="+mn-ea"/>
                <a:cs typeface="+mn-cs"/>
              </a:rPr>
              <a:t>và</a:t>
            </a:r>
            <a:r>
              <a:rPr lang="en-US" altLang="en-US" sz="1650" b="1" i="1" kern="1200" dirty="0">
                <a:solidFill>
                  <a:schemeClr val="bg1">
                    <a:lumMod val="50000"/>
                  </a:schemeClr>
                </a:solidFill>
                <a:latin typeface="UTM Seagull" panose="02040603050506020204" pitchFamily="18" charset="0"/>
                <a:ea typeface="+mn-ea"/>
                <a:cs typeface="+mn-cs"/>
              </a:rPr>
              <a:t> </a:t>
            </a:r>
            <a:r>
              <a:rPr lang="en-US" altLang="en-US" sz="1650" b="1" i="1" kern="1200" dirty="0" err="1">
                <a:solidFill>
                  <a:schemeClr val="bg1">
                    <a:lumMod val="50000"/>
                  </a:schemeClr>
                </a:solidFill>
                <a:latin typeface="UTM Seagull" panose="02040603050506020204" pitchFamily="18" charset="0"/>
                <a:ea typeface="+mn-ea"/>
                <a:cs typeface="+mn-cs"/>
              </a:rPr>
              <a:t>trò</a:t>
            </a:r>
            <a:r>
              <a:rPr lang="en-US" altLang="en-US" sz="1650" b="1" i="1" kern="1200" dirty="0">
                <a:solidFill>
                  <a:schemeClr val="bg1">
                    <a:lumMod val="50000"/>
                  </a:schemeClr>
                </a:solidFill>
                <a:latin typeface="UTM Seagull" panose="02040603050506020204" pitchFamily="18" charset="0"/>
                <a:ea typeface="+mn-ea"/>
                <a:cs typeface="+mn-cs"/>
              </a:rPr>
              <a:t> </a:t>
            </a:r>
            <a:r>
              <a:rPr lang="en-US" altLang="en-US" sz="1650" b="1" i="1" kern="1200" dirty="0" err="1">
                <a:solidFill>
                  <a:schemeClr val="bg1">
                    <a:lumMod val="50000"/>
                  </a:schemeClr>
                </a:solidFill>
                <a:latin typeface="UTM Seagull" panose="02040603050506020204" pitchFamily="18" charset="0"/>
                <a:ea typeface="+mn-ea"/>
                <a:cs typeface="+mn-cs"/>
              </a:rPr>
              <a:t>chơi</a:t>
            </a:r>
            <a:r>
              <a:rPr lang="en-US" altLang="en-US" sz="1650" b="1" i="1" kern="1200" dirty="0">
                <a:solidFill>
                  <a:schemeClr val="bg1">
                    <a:lumMod val="50000"/>
                  </a:schemeClr>
                </a:solidFill>
                <a:latin typeface="UTM Seagull" panose="02040603050506020204" pitchFamily="18" charset="0"/>
                <a:ea typeface="+mn-ea"/>
                <a:cs typeface="+mn-cs"/>
              </a:rPr>
              <a:t> </a:t>
            </a:r>
            <a:r>
              <a:rPr lang="en-US" altLang="en-US" sz="1650" b="1" i="1" kern="1200" dirty="0" err="1">
                <a:solidFill>
                  <a:srgbClr val="C00000"/>
                </a:solidFill>
                <a:latin typeface="UTM Seagull" panose="02040603050506020204" pitchFamily="18" charset="0"/>
                <a:ea typeface="+mn-ea"/>
                <a:cs typeface="+mn-cs"/>
              </a:rPr>
              <a:t>có</a:t>
            </a:r>
            <a:r>
              <a:rPr lang="en-US" altLang="en-US" sz="1650" b="1" i="1" kern="1200" dirty="0">
                <a:solidFill>
                  <a:srgbClr val="C00000"/>
                </a:solidFill>
                <a:latin typeface="UTM Seagull" panose="02040603050506020204" pitchFamily="18" charset="0"/>
                <a:ea typeface="+mn-ea"/>
                <a:cs typeface="+mn-cs"/>
              </a:rPr>
              <a:t> </a:t>
            </a:r>
            <a:r>
              <a:rPr lang="en-US" altLang="en-US" sz="1650" b="1" i="1" kern="1200" dirty="0" err="1">
                <a:solidFill>
                  <a:srgbClr val="C00000"/>
                </a:solidFill>
                <a:latin typeface="UTM Seagull" panose="02040603050506020204" pitchFamily="18" charset="0"/>
                <a:ea typeface="+mn-ea"/>
                <a:cs typeface="+mn-cs"/>
              </a:rPr>
              <a:t>hại</a:t>
            </a:r>
            <a:r>
              <a:rPr lang="en-US" altLang="en-US" sz="2400" b="1" kern="1200" dirty="0">
                <a:solidFill>
                  <a:srgbClr val="C00000"/>
                </a:solidFill>
                <a:latin typeface="UTM Seagull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4" name="Text Box 74"/>
          <p:cNvSpPr txBox="1">
            <a:spLocks noChangeArrowheads="1"/>
          </p:cNvSpPr>
          <p:nvPr/>
        </p:nvSpPr>
        <p:spPr bwMode="auto">
          <a:xfrm>
            <a:off x="2828924" y="175761"/>
            <a:ext cx="2085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b="1" i="1" kern="1200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Ích</a:t>
            </a:r>
            <a:r>
              <a:rPr lang="en-US" altLang="en-US" sz="1800" b="1" i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b="1" i="1" kern="1200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lợi</a:t>
            </a:r>
            <a:r>
              <a:rPr lang="en-US" altLang="en-US" sz="1800" b="1" i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b="1" i="1" kern="1200" dirty="0" err="1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lang="en-US" altLang="en-US" sz="1800" b="1" i="1" kern="1200" dirty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b="1" i="1" kern="1200" dirty="0" err="1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lang="en-US" altLang="en-US" sz="18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 Box 75"/>
          <p:cNvSpPr txBox="1">
            <a:spLocks noChangeArrowheads="1"/>
          </p:cNvSpPr>
          <p:nvPr/>
        </p:nvSpPr>
        <p:spPr bwMode="auto">
          <a:xfrm>
            <a:off x="6572250" y="155847"/>
            <a:ext cx="177165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650" b="1" i="1" kern="1200" dirty="0" err="1">
                <a:solidFill>
                  <a:srgbClr val="C00000"/>
                </a:solidFill>
                <a:latin typeface="UTM Seagull" panose="02040603050506020204" pitchFamily="18" charset="0"/>
                <a:ea typeface="+mn-ea"/>
                <a:cs typeface="+mn-cs"/>
              </a:rPr>
              <a:t>Tác</a:t>
            </a:r>
            <a:r>
              <a:rPr lang="en-US" altLang="en-US" sz="1650" b="1" i="1" kern="1200" dirty="0">
                <a:solidFill>
                  <a:srgbClr val="C00000"/>
                </a:solidFill>
                <a:latin typeface="UTM Seagull" panose="02040603050506020204" pitchFamily="18" charset="0"/>
                <a:ea typeface="+mn-ea"/>
                <a:cs typeface="+mn-cs"/>
              </a:rPr>
              <a:t> </a:t>
            </a:r>
            <a:r>
              <a:rPr lang="en-US" altLang="en-US" sz="1650" b="1" i="1" kern="1200" dirty="0" err="1">
                <a:solidFill>
                  <a:srgbClr val="C00000"/>
                </a:solidFill>
                <a:latin typeface="UTM Seagull" panose="02040603050506020204" pitchFamily="18" charset="0"/>
                <a:ea typeface="+mn-ea"/>
                <a:cs typeface="+mn-cs"/>
              </a:rPr>
              <a:t>hại</a:t>
            </a:r>
            <a:r>
              <a:rPr lang="en-US" altLang="en-US" sz="1650" b="1" i="1" kern="1200" dirty="0">
                <a:solidFill>
                  <a:srgbClr val="C00000"/>
                </a:solidFill>
                <a:latin typeface="UTM Seagull" panose="02040603050506020204" pitchFamily="18" charset="0"/>
                <a:ea typeface="+mn-ea"/>
                <a:cs typeface="+mn-cs"/>
              </a:rPr>
              <a:t> </a:t>
            </a:r>
            <a:r>
              <a:rPr lang="en-US" altLang="en-US" sz="1650" b="1" i="1" kern="1200" dirty="0" err="1">
                <a:solidFill>
                  <a:schemeClr val="bg1">
                    <a:lumMod val="50000"/>
                  </a:schemeClr>
                </a:solidFill>
                <a:latin typeface="UTM Seagull" panose="02040603050506020204" pitchFamily="18" charset="0"/>
                <a:ea typeface="+mn-ea"/>
                <a:cs typeface="+mn-cs"/>
              </a:rPr>
              <a:t>của</a:t>
            </a:r>
            <a:r>
              <a:rPr lang="en-US" altLang="en-US" sz="1650" b="1" i="1" kern="1200" dirty="0">
                <a:solidFill>
                  <a:schemeClr val="bg1">
                    <a:lumMod val="50000"/>
                  </a:schemeClr>
                </a:solidFill>
                <a:latin typeface="UTM Seagull" panose="02040603050506020204" pitchFamily="18" charset="0"/>
                <a:ea typeface="+mn-ea"/>
                <a:cs typeface="+mn-cs"/>
              </a:rPr>
              <a:t> </a:t>
            </a:r>
            <a:r>
              <a:rPr lang="en-US" altLang="en-US" sz="1650" b="1" i="1" kern="1200" dirty="0" err="1">
                <a:solidFill>
                  <a:schemeClr val="bg1">
                    <a:lumMod val="50000"/>
                  </a:schemeClr>
                </a:solidFill>
                <a:latin typeface="UTM Seagull" panose="02040603050506020204" pitchFamily="18" charset="0"/>
                <a:ea typeface="+mn-ea"/>
                <a:cs typeface="+mn-cs"/>
              </a:rPr>
              <a:t>chúng</a:t>
            </a:r>
            <a:r>
              <a:rPr lang="en-US" altLang="en-US" sz="2400" b="1" kern="1200" dirty="0">
                <a:solidFill>
                  <a:schemeClr val="bg1">
                    <a:lumMod val="50000"/>
                  </a:schemeClr>
                </a:solidFill>
                <a:latin typeface="UTM Seagull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6" name="Text Box 77"/>
          <p:cNvSpPr txBox="1">
            <a:spLocks noChangeArrowheads="1"/>
          </p:cNvSpPr>
          <p:nvPr/>
        </p:nvSpPr>
        <p:spPr bwMode="auto">
          <a:xfrm>
            <a:off x="442035" y="3423906"/>
            <a:ext cx="24808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b="1" i="1" kern="1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Cờ</a:t>
            </a:r>
            <a:r>
              <a:rPr lang="en-US" altLang="en-US" sz="1800" b="1" i="1" kern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b="1" i="1" kern="1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tướng</a:t>
            </a:r>
            <a:r>
              <a:rPr lang="en-US" altLang="en-US" sz="1800" b="1" i="1" kern="1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ô </a:t>
            </a:r>
            <a:r>
              <a:rPr lang="en-US" altLang="en-US" sz="1800" b="1" i="1" kern="1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lang="en-US" altLang="en-US" sz="1800" b="1" i="1" kern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b="1" i="1" kern="1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lang="en-US" altLang="en-US" sz="1800" b="1" kern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Text Box 78"/>
          <p:cNvSpPr txBox="1">
            <a:spLocks noChangeArrowheads="1"/>
          </p:cNvSpPr>
          <p:nvPr/>
        </p:nvSpPr>
        <p:spPr bwMode="auto">
          <a:xfrm>
            <a:off x="630343" y="3030541"/>
            <a:ext cx="21700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b="1" i="1" kern="12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chơi điện tử</a:t>
            </a:r>
            <a:r>
              <a:rPr lang="en-US" altLang="en-US" sz="1800" b="1" kern="12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Text Box 79"/>
          <p:cNvSpPr txBox="1">
            <a:spLocks noChangeArrowheads="1"/>
          </p:cNvSpPr>
          <p:nvPr/>
        </p:nvSpPr>
        <p:spPr bwMode="auto">
          <a:xfrm>
            <a:off x="809594" y="1716091"/>
            <a:ext cx="17050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b="1" i="1" kern="12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 búp bê</a:t>
            </a:r>
            <a:r>
              <a:rPr lang="en-US" altLang="en-US" sz="1800" b="1" kern="12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Text Box 80"/>
          <p:cNvSpPr txBox="1">
            <a:spLocks noChangeArrowheads="1"/>
          </p:cNvSpPr>
          <p:nvPr/>
        </p:nvSpPr>
        <p:spPr bwMode="auto">
          <a:xfrm>
            <a:off x="887095" y="2230441"/>
            <a:ext cx="16275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b="1" i="1" kern="12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Nhảy dây</a:t>
            </a:r>
            <a:r>
              <a:rPr lang="en-US" altLang="en-US" sz="1800" b="1" kern="12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Text Box 81"/>
          <p:cNvSpPr txBox="1">
            <a:spLocks noChangeArrowheads="1"/>
          </p:cNvSpPr>
          <p:nvPr/>
        </p:nvSpPr>
        <p:spPr bwMode="auto">
          <a:xfrm>
            <a:off x="1160296" y="4881964"/>
            <a:ext cx="12400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b="1" i="1" kern="12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Đu quay</a:t>
            </a:r>
            <a:r>
              <a:rPr lang="en-US" altLang="en-US" sz="1800" b="1" kern="12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Text Box 82"/>
          <p:cNvSpPr txBox="1">
            <a:spLocks noChangeArrowheads="1"/>
          </p:cNvSpPr>
          <p:nvPr/>
        </p:nvSpPr>
        <p:spPr bwMode="auto">
          <a:xfrm>
            <a:off x="907445" y="801691"/>
            <a:ext cx="15500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b="1" kern="12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 diều </a:t>
            </a:r>
          </a:p>
        </p:txBody>
      </p:sp>
      <p:sp>
        <p:nvSpPr>
          <p:cNvPr id="25" name="Text Box 83"/>
          <p:cNvSpPr txBox="1">
            <a:spLocks noChangeArrowheads="1"/>
          </p:cNvSpPr>
          <p:nvPr/>
        </p:nvSpPr>
        <p:spPr bwMode="auto">
          <a:xfrm>
            <a:off x="1005295" y="4402141"/>
            <a:ext cx="13950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b="1" i="1" kern="12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Cắm trại</a:t>
            </a:r>
            <a:endParaRPr lang="en-US" altLang="en-US" sz="1800" b="1" kern="120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Text Box 84"/>
          <p:cNvSpPr txBox="1">
            <a:spLocks noChangeArrowheads="1"/>
          </p:cNvSpPr>
          <p:nvPr/>
        </p:nvSpPr>
        <p:spPr bwMode="auto">
          <a:xfrm>
            <a:off x="434642" y="1201741"/>
            <a:ext cx="24800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b="1" i="1" kern="1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Rước</a:t>
            </a:r>
            <a:r>
              <a:rPr lang="en-US" altLang="en-US" sz="1800" b="1" i="1" kern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b="1" i="1" kern="1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đèn</a:t>
            </a:r>
            <a:r>
              <a:rPr lang="en-US" altLang="en-US" sz="1800" b="1" i="1" kern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b="1" i="1" kern="1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lang="en-US" altLang="en-US" sz="1800" b="1" i="1" kern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b="1" i="1" kern="1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lang="en-US" altLang="en-US" sz="1800" b="1" i="1" kern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b="1" kern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" name="Text Box 86"/>
          <p:cNvSpPr txBox="1">
            <a:spLocks noChangeArrowheads="1"/>
          </p:cNvSpPr>
          <p:nvPr/>
        </p:nvSpPr>
        <p:spPr bwMode="auto">
          <a:xfrm>
            <a:off x="5143500" y="2441847"/>
            <a:ext cx="1428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b="1" i="1" kern="1200" dirty="0" err="1">
                <a:solidFill>
                  <a:srgbClr val="99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Súng</a:t>
            </a:r>
            <a:r>
              <a:rPr lang="en-US" altLang="en-US" sz="1800" b="1" i="1" kern="1200" dirty="0">
                <a:solidFill>
                  <a:srgbClr val="99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b="1" i="1" kern="1200" dirty="0" err="1">
                <a:solidFill>
                  <a:srgbClr val="99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lang="en-US" altLang="en-US" sz="1800" b="1" i="1" kern="1200" dirty="0">
                <a:solidFill>
                  <a:srgbClr val="99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b="1" i="1" kern="1200" dirty="0" err="1">
                <a:solidFill>
                  <a:srgbClr val="99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</a:t>
            </a:r>
            <a:r>
              <a:rPr lang="en-US" altLang="en-US" sz="1800" b="1" kern="1200" dirty="0">
                <a:solidFill>
                  <a:srgbClr val="99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" name="Text Box 88"/>
          <p:cNvSpPr txBox="1">
            <a:spLocks noChangeArrowheads="1"/>
          </p:cNvSpPr>
          <p:nvPr/>
        </p:nvSpPr>
        <p:spPr bwMode="auto">
          <a:xfrm>
            <a:off x="887095" y="3830641"/>
            <a:ext cx="16275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b="1" i="1" kern="12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 trượt</a:t>
            </a:r>
            <a:r>
              <a:rPr lang="en-US" altLang="en-US" sz="1800" b="1" kern="12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" name="Text Box 89"/>
          <p:cNvSpPr txBox="1">
            <a:spLocks noChangeArrowheads="1"/>
          </p:cNvSpPr>
          <p:nvPr/>
        </p:nvSpPr>
        <p:spPr bwMode="auto">
          <a:xfrm>
            <a:off x="5100638" y="1038413"/>
            <a:ext cx="1428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b="1" i="1" kern="1200" dirty="0" err="1">
                <a:solidFill>
                  <a:srgbClr val="99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Đấu</a:t>
            </a:r>
            <a:r>
              <a:rPr lang="en-US" altLang="en-US" sz="1800" b="1" i="1" kern="1200" dirty="0">
                <a:solidFill>
                  <a:srgbClr val="99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b="1" i="1" kern="1200" dirty="0" err="1">
                <a:solidFill>
                  <a:srgbClr val="99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kiếm</a:t>
            </a:r>
            <a:endParaRPr lang="en-US" altLang="en-US" sz="1800" b="1" kern="1200" dirty="0">
              <a:solidFill>
                <a:srgbClr val="99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Text Box 90"/>
          <p:cNvSpPr txBox="1">
            <a:spLocks noChangeArrowheads="1"/>
          </p:cNvSpPr>
          <p:nvPr/>
        </p:nvSpPr>
        <p:spPr bwMode="auto">
          <a:xfrm>
            <a:off x="2843212" y="740076"/>
            <a:ext cx="17145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b="1" i="1" kern="1200" dirty="0" err="1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</a:t>
            </a:r>
            <a:r>
              <a:rPr lang="en-US" altLang="en-US" sz="1800" b="1" i="1" kern="1200" dirty="0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b="1" i="1" kern="1200" dirty="0" err="1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lang="en-US" altLang="en-US" sz="1800" b="1" i="1" kern="1200" dirty="0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1800" b="1" i="1" kern="1200" dirty="0" err="1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khỏe</a:t>
            </a:r>
            <a:r>
              <a:rPr lang="en-US" altLang="en-US" sz="1800" b="1" kern="1200" dirty="0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" name="Text Box 91"/>
          <p:cNvSpPr txBox="1">
            <a:spLocks noChangeArrowheads="1"/>
          </p:cNvSpPr>
          <p:nvPr/>
        </p:nvSpPr>
        <p:spPr bwMode="auto">
          <a:xfrm>
            <a:off x="3048564" y="3413397"/>
            <a:ext cx="17145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b="1" i="1" kern="1200" dirty="0" err="1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rèn</a:t>
            </a:r>
            <a:r>
              <a:rPr lang="en-US" altLang="en-US" sz="1800" b="1" i="1" kern="1200" dirty="0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b="1" i="1" kern="1200" dirty="0" err="1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lang="en-US" altLang="en-US" sz="1800" b="1" i="1" kern="1200" dirty="0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b="1" i="1" kern="1200" dirty="0" err="1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</a:t>
            </a:r>
            <a:r>
              <a:rPr lang="en-US" altLang="en-US" sz="1800" b="1" i="1" kern="1200" dirty="0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b="1" i="1" kern="1200" dirty="0" err="1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tuệ</a:t>
            </a:r>
            <a:r>
              <a:rPr lang="en-US" altLang="en-US" sz="1800" b="1" kern="1200" dirty="0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" name="Text Box 92"/>
          <p:cNvSpPr txBox="1">
            <a:spLocks noChangeArrowheads="1"/>
          </p:cNvSpPr>
          <p:nvPr/>
        </p:nvSpPr>
        <p:spPr bwMode="auto">
          <a:xfrm>
            <a:off x="4829676" y="1651614"/>
            <a:ext cx="20563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b="1" i="1" kern="1200" dirty="0" err="1">
                <a:solidFill>
                  <a:srgbClr val="99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Súng</a:t>
            </a:r>
            <a:r>
              <a:rPr lang="en-US" altLang="en-US" sz="1800" b="1" i="1" kern="1200" dirty="0">
                <a:solidFill>
                  <a:srgbClr val="99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b="1" i="1" kern="1200" dirty="0" err="1">
                <a:solidFill>
                  <a:srgbClr val="99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phun</a:t>
            </a:r>
            <a:r>
              <a:rPr lang="en-US" altLang="en-US" sz="1800" b="1" i="1" kern="1200" dirty="0">
                <a:solidFill>
                  <a:srgbClr val="99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b="1" i="1" kern="1200" dirty="0" err="1">
                <a:solidFill>
                  <a:srgbClr val="99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lang="en-US" altLang="en-US" sz="1800" b="1" kern="1200" dirty="0">
                <a:solidFill>
                  <a:srgbClr val="99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4" name="Text Box 93"/>
          <p:cNvSpPr txBox="1">
            <a:spLocks noChangeArrowheads="1"/>
          </p:cNvSpPr>
          <p:nvPr/>
        </p:nvSpPr>
        <p:spPr bwMode="auto">
          <a:xfrm>
            <a:off x="2900362" y="1654476"/>
            <a:ext cx="18859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b="1" i="1" kern="1200" dirty="0" err="1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rèn</a:t>
            </a:r>
            <a:r>
              <a:rPr lang="en-US" altLang="en-US" sz="1800" b="1" i="1" kern="1200" dirty="0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b="1" i="1" kern="1200" dirty="0" err="1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lang="en-US" altLang="en-US" sz="1800" b="1" i="1" kern="1200" dirty="0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b="1" i="1" kern="1200" dirty="0" err="1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</a:t>
            </a:r>
            <a:r>
              <a:rPr lang="en-US" altLang="en-US" sz="1800" b="1" i="1" kern="1200" dirty="0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b="1" i="1" kern="1200" dirty="0" err="1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đáo</a:t>
            </a:r>
            <a:r>
              <a:rPr lang="en-US" altLang="en-US" sz="1800" b="1" i="1" kern="1200" dirty="0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1800" b="1" i="1" kern="1200" dirty="0" err="1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dịu</a:t>
            </a:r>
            <a:r>
              <a:rPr lang="en-US" altLang="en-US" sz="1800" b="1" i="1" kern="1200" dirty="0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b="1" i="1" kern="1200" dirty="0" err="1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dàng</a:t>
            </a:r>
            <a:r>
              <a:rPr lang="en-US" altLang="en-US" sz="1800" b="1" kern="1200" dirty="0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5" name="Text Box 94"/>
          <p:cNvSpPr txBox="1">
            <a:spLocks noChangeArrowheads="1"/>
          </p:cNvSpPr>
          <p:nvPr/>
        </p:nvSpPr>
        <p:spPr bwMode="auto">
          <a:xfrm>
            <a:off x="3186112" y="1140126"/>
            <a:ext cx="1085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b="1" i="1" kern="1200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vui</a:t>
            </a:r>
            <a:r>
              <a:rPr lang="en-US" altLang="en-US" sz="1800" b="1" kern="1200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6" name="Text Box 95"/>
          <p:cNvSpPr txBox="1">
            <a:spLocks noChangeArrowheads="1"/>
          </p:cNvSpPr>
          <p:nvPr/>
        </p:nvSpPr>
        <p:spPr bwMode="auto">
          <a:xfrm>
            <a:off x="279641" y="2630491"/>
            <a:ext cx="26350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b="1" i="1" kern="12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Ném vòng cổ chai</a:t>
            </a:r>
            <a:r>
              <a:rPr lang="en-US" altLang="en-US" sz="1800" b="1" kern="12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7" name="Text Box 96"/>
          <p:cNvSpPr txBox="1">
            <a:spLocks noChangeArrowheads="1"/>
          </p:cNvSpPr>
          <p:nvPr/>
        </p:nvSpPr>
        <p:spPr bwMode="auto">
          <a:xfrm>
            <a:off x="2841208" y="2630491"/>
            <a:ext cx="23175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b="1" i="1" kern="1200" dirty="0" err="1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tinh</a:t>
            </a:r>
            <a:r>
              <a:rPr lang="en-US" altLang="en-US" sz="1800" b="1" i="1" kern="1200" dirty="0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b="1" i="1" kern="1200" dirty="0" err="1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mắt</a:t>
            </a:r>
            <a:r>
              <a:rPr lang="en-US" altLang="en-US" sz="1800" b="1" i="1" kern="1200" dirty="0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1800" b="1" i="1" kern="1200" dirty="0" err="1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khéo</a:t>
            </a:r>
            <a:r>
              <a:rPr lang="en-US" altLang="en-US" sz="1800" b="1" i="1" kern="1200" dirty="0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b="1" i="1" kern="1200" dirty="0" err="1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</a:t>
            </a:r>
            <a:r>
              <a:rPr lang="en-US" altLang="en-US" sz="1800" b="1" kern="1200" dirty="0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8" name="Text Box 97"/>
          <p:cNvSpPr txBox="1">
            <a:spLocks noChangeArrowheads="1"/>
          </p:cNvSpPr>
          <p:nvPr/>
        </p:nvSpPr>
        <p:spPr bwMode="auto">
          <a:xfrm>
            <a:off x="7072314" y="1615007"/>
            <a:ext cx="14287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b="1" i="1" kern="1200" dirty="0" err="1">
                <a:solidFill>
                  <a:srgbClr val="8000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lang="en-US" altLang="en-US" sz="1800" b="1" i="1" kern="1200" dirty="0">
                <a:solidFill>
                  <a:srgbClr val="8000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b="1" i="1" kern="1200" dirty="0" err="1">
                <a:solidFill>
                  <a:srgbClr val="8000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ướt</a:t>
            </a:r>
            <a:r>
              <a:rPr lang="en-US" altLang="en-US" sz="1800" b="1" i="1" kern="1200" dirty="0">
                <a:solidFill>
                  <a:srgbClr val="8000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b="1" i="1" kern="1200" dirty="0" err="1">
                <a:solidFill>
                  <a:srgbClr val="8000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lang="en-US" altLang="en-US" sz="1800" b="1" i="1" kern="1200" dirty="0">
                <a:solidFill>
                  <a:srgbClr val="8000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b="1" i="1" kern="1200" dirty="0" err="1">
                <a:solidFill>
                  <a:srgbClr val="8000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lang="en-US" altLang="en-US" sz="1800" b="1" kern="1200" dirty="0">
                <a:solidFill>
                  <a:srgbClr val="8000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9" name="Text Box 98"/>
          <p:cNvSpPr txBox="1">
            <a:spLocks noChangeArrowheads="1"/>
          </p:cNvSpPr>
          <p:nvPr/>
        </p:nvSpPr>
        <p:spPr bwMode="auto">
          <a:xfrm>
            <a:off x="2754479" y="2202892"/>
            <a:ext cx="23381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b="1" i="1" kern="1200" dirty="0" err="1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nhanh,khỏe,khéo</a:t>
            </a:r>
            <a:r>
              <a:rPr lang="en-US" altLang="en-US" sz="1800" b="1" i="1" kern="1200" dirty="0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b="1" i="1" kern="1200" dirty="0" err="1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léo</a:t>
            </a:r>
            <a:r>
              <a:rPr lang="en-US" altLang="en-US" sz="1800" b="1" kern="1200" dirty="0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0" name="Text Box 99"/>
          <p:cNvSpPr txBox="1">
            <a:spLocks noChangeArrowheads="1"/>
          </p:cNvSpPr>
          <p:nvPr/>
        </p:nvSpPr>
        <p:spPr bwMode="auto">
          <a:xfrm>
            <a:off x="2922858" y="4877499"/>
            <a:ext cx="20716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b="1" i="1" kern="1200" dirty="0" err="1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rèn</a:t>
            </a:r>
            <a:r>
              <a:rPr lang="en-US" altLang="en-US" sz="1800" b="1" i="1" kern="1200" dirty="0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b="1" i="1" kern="1200" dirty="0" err="1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lang="en-US" altLang="en-US" sz="1800" b="1" i="1" kern="1200" dirty="0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b="1" i="1" kern="1200" dirty="0" err="1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mạnh</a:t>
            </a:r>
            <a:r>
              <a:rPr lang="en-US" altLang="en-US" sz="1800" b="1" i="1" kern="1200" dirty="0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b="1" i="1" kern="1200" dirty="0" err="1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</a:t>
            </a:r>
            <a:r>
              <a:rPr lang="en-US" altLang="en-US" sz="1800" b="1" kern="1200" dirty="0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2" name="Text Box 100"/>
          <p:cNvSpPr txBox="1">
            <a:spLocks noChangeArrowheads="1"/>
          </p:cNvSpPr>
          <p:nvPr/>
        </p:nvSpPr>
        <p:spPr bwMode="auto">
          <a:xfrm>
            <a:off x="2853487" y="3005685"/>
            <a:ext cx="21401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b="1" i="1" kern="1200" dirty="0" err="1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rèn</a:t>
            </a:r>
            <a:r>
              <a:rPr lang="en-US" altLang="en-US" sz="1800" b="1" i="1" kern="1200" dirty="0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b="1" i="1" kern="1200" dirty="0" err="1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</a:t>
            </a:r>
            <a:r>
              <a:rPr lang="en-US" altLang="en-US" sz="1800" b="1" i="1" kern="1200" dirty="0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b="1" i="1" kern="1200" dirty="0" err="1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lang="en-US" altLang="en-US" sz="1800" b="1" i="1" kern="1200" dirty="0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minh</a:t>
            </a:r>
            <a:r>
              <a:rPr lang="en-US" altLang="en-US" sz="1800" b="1" kern="1200" dirty="0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4" name="Text Box 148"/>
          <p:cNvSpPr txBox="1">
            <a:spLocks noChangeArrowheads="1"/>
          </p:cNvSpPr>
          <p:nvPr/>
        </p:nvSpPr>
        <p:spPr bwMode="auto">
          <a:xfrm>
            <a:off x="3014662" y="3826176"/>
            <a:ext cx="17145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b="1" i="1" kern="1200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sợ độ cao</a:t>
            </a:r>
            <a:r>
              <a:rPr lang="en-US" altLang="en-US" sz="1800" b="1" kern="1200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Text Box 149"/>
          <p:cNvSpPr txBox="1">
            <a:spLocks noChangeArrowheads="1"/>
          </p:cNvSpPr>
          <p:nvPr/>
        </p:nvSpPr>
        <p:spPr bwMode="auto">
          <a:xfrm>
            <a:off x="2946140" y="4265698"/>
            <a:ext cx="19431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b="1" i="1" kern="1200" dirty="0" err="1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rèn</a:t>
            </a:r>
            <a:r>
              <a:rPr lang="en-US" altLang="en-US" sz="1800" b="1" i="1" kern="1200" dirty="0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b="1" i="1" kern="1200" dirty="0" err="1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khéo</a:t>
            </a:r>
            <a:r>
              <a:rPr lang="en-US" altLang="en-US" sz="1800" b="1" i="1" kern="1200" dirty="0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b="1" i="1" kern="1200" dirty="0" err="1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</a:t>
            </a:r>
            <a:r>
              <a:rPr lang="en-US" altLang="en-US" sz="1800" b="1" i="1" kern="1200" dirty="0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1800" b="1" i="1" kern="1200" dirty="0" err="1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lang="en-US" altLang="en-US" sz="1800" b="1" i="1" kern="1200" dirty="0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b="1" i="1" kern="1200" dirty="0" err="1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nhẹn</a:t>
            </a:r>
            <a:r>
              <a:rPr lang="en-US" altLang="en-US" sz="1800" b="1" kern="1200" dirty="0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6" name="Text Box 150"/>
          <p:cNvSpPr txBox="1">
            <a:spLocks noChangeArrowheads="1"/>
          </p:cNvSpPr>
          <p:nvPr/>
        </p:nvSpPr>
        <p:spPr bwMode="auto">
          <a:xfrm>
            <a:off x="6836537" y="2472258"/>
            <a:ext cx="179411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b="1" i="1" kern="1200" dirty="0" err="1">
                <a:solidFill>
                  <a:srgbClr val="8000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giết</a:t>
            </a:r>
            <a:r>
              <a:rPr lang="en-US" altLang="en-US" sz="1800" b="1" i="1" kern="1200" dirty="0">
                <a:solidFill>
                  <a:srgbClr val="8000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b="1" i="1" kern="1200" dirty="0" err="1">
                <a:solidFill>
                  <a:srgbClr val="8000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hại</a:t>
            </a:r>
            <a:r>
              <a:rPr lang="en-US" altLang="en-US" sz="1800" b="1" i="1" kern="1200" dirty="0">
                <a:solidFill>
                  <a:srgbClr val="8000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b="1" i="1" kern="1200" dirty="0" err="1">
                <a:solidFill>
                  <a:srgbClr val="8000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chim,phá</a:t>
            </a:r>
            <a:r>
              <a:rPr lang="en-US" altLang="en-US" sz="1800" b="1" i="1" kern="1200" dirty="0">
                <a:solidFill>
                  <a:srgbClr val="8000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b="1" i="1" kern="1200" dirty="0" err="1">
                <a:solidFill>
                  <a:srgbClr val="8000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hoại</a:t>
            </a:r>
            <a:r>
              <a:rPr lang="en-US" altLang="en-US" sz="1800" b="1" i="1" kern="1200" dirty="0">
                <a:solidFill>
                  <a:srgbClr val="8000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b="1" i="1" kern="1200" dirty="0" err="1">
                <a:solidFill>
                  <a:srgbClr val="8000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môi</a:t>
            </a:r>
            <a:r>
              <a:rPr lang="en-US" altLang="en-US" sz="1800" b="1" i="1" kern="1200" dirty="0">
                <a:solidFill>
                  <a:srgbClr val="8000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b="1" i="1" kern="1200" dirty="0" err="1">
                <a:solidFill>
                  <a:srgbClr val="8000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trường,gây</a:t>
            </a:r>
            <a:r>
              <a:rPr lang="en-US" altLang="en-US" sz="1800" b="1" i="1" kern="1200" dirty="0">
                <a:solidFill>
                  <a:srgbClr val="8000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b="1" i="1" kern="1200" dirty="0" err="1">
                <a:solidFill>
                  <a:srgbClr val="8000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</a:t>
            </a:r>
            <a:r>
              <a:rPr lang="en-US" altLang="en-US" sz="1800" b="1" i="1" kern="1200" dirty="0">
                <a:solidFill>
                  <a:srgbClr val="8000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b="1" i="1" kern="1200" dirty="0" err="1">
                <a:solidFill>
                  <a:srgbClr val="8000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hiểm</a:t>
            </a:r>
            <a:r>
              <a:rPr lang="en-US" altLang="en-US" sz="1800" b="1" i="1" kern="1200" dirty="0">
                <a:solidFill>
                  <a:srgbClr val="8000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b="1" i="1" kern="1200" dirty="0" err="1">
                <a:solidFill>
                  <a:srgbClr val="8000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</a:t>
            </a:r>
            <a:r>
              <a:rPr lang="en-US" altLang="en-US" sz="1800" b="1" i="1" kern="1200" dirty="0">
                <a:solidFill>
                  <a:srgbClr val="8000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b="1" i="1" kern="1200" dirty="0" err="1">
                <a:solidFill>
                  <a:srgbClr val="8000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lỡ</a:t>
            </a:r>
            <a:r>
              <a:rPr lang="en-US" altLang="en-US" sz="1800" b="1" i="1" kern="1200" dirty="0">
                <a:solidFill>
                  <a:srgbClr val="8000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b="1" i="1" kern="1200" dirty="0" err="1">
                <a:solidFill>
                  <a:srgbClr val="8000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</a:t>
            </a:r>
            <a:r>
              <a:rPr lang="en-US" altLang="en-US" sz="1800" b="1" i="1" kern="1200" dirty="0">
                <a:solidFill>
                  <a:srgbClr val="8000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b="1" i="1" kern="1200" dirty="0" err="1">
                <a:solidFill>
                  <a:srgbClr val="8000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bắn</a:t>
            </a:r>
            <a:r>
              <a:rPr lang="en-US" altLang="en-US" sz="1800" b="1" i="1" kern="1200" dirty="0">
                <a:solidFill>
                  <a:srgbClr val="8000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b="1" i="1" kern="1200" dirty="0" err="1" smtClean="0">
                <a:solidFill>
                  <a:srgbClr val="8000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lang="en-US" altLang="en-US" sz="1800" b="1" i="1" kern="1200" dirty="0" smtClean="0">
                <a:solidFill>
                  <a:srgbClr val="8000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b="1" i="1" kern="1200" dirty="0" err="1" smtClean="0">
                <a:solidFill>
                  <a:srgbClr val="8000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endParaRPr lang="en-US" altLang="en-US" sz="1800" b="1" kern="1200" dirty="0">
              <a:solidFill>
                <a:srgbClr val="80008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7" name="Text Box 151"/>
          <p:cNvSpPr txBox="1">
            <a:spLocks noChangeArrowheads="1"/>
          </p:cNvSpPr>
          <p:nvPr/>
        </p:nvSpPr>
        <p:spPr bwMode="auto">
          <a:xfrm>
            <a:off x="7072314" y="986357"/>
            <a:ext cx="14287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b="1" i="1" kern="1200" dirty="0" err="1">
                <a:solidFill>
                  <a:srgbClr val="8000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dễ</a:t>
            </a:r>
            <a:r>
              <a:rPr lang="en-US" altLang="en-US" sz="1800" b="1" i="1" kern="1200" dirty="0">
                <a:solidFill>
                  <a:srgbClr val="8000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b="1" i="1" kern="1200" dirty="0" err="1">
                <a:solidFill>
                  <a:srgbClr val="8000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lang="en-US" altLang="en-US" sz="1800" b="1" i="1" kern="1200" dirty="0">
                <a:solidFill>
                  <a:srgbClr val="8000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b="1" i="1" kern="1200" dirty="0" err="1">
                <a:solidFill>
                  <a:srgbClr val="8000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lang="en-US" altLang="en-US" sz="1800" b="1" i="1" kern="1200" dirty="0">
                <a:solidFill>
                  <a:srgbClr val="8000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b="1" i="1" kern="1200" dirty="0" err="1">
                <a:solidFill>
                  <a:srgbClr val="8000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lang="en-US" altLang="en-US" sz="1800" b="1" i="1" kern="1200" dirty="0">
                <a:solidFill>
                  <a:srgbClr val="8000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b="1" i="1" kern="1200" dirty="0" err="1">
                <a:solidFill>
                  <a:srgbClr val="8000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endParaRPr lang="en-US" altLang="en-US" sz="1800" b="1" kern="1200" dirty="0">
              <a:solidFill>
                <a:srgbClr val="80008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50" name="Google Shape;1476;p65"/>
          <p:cNvGrpSpPr/>
          <p:nvPr/>
        </p:nvGrpSpPr>
        <p:grpSpPr>
          <a:xfrm>
            <a:off x="36568" y="4381501"/>
            <a:ext cx="836584" cy="1032135"/>
            <a:chOff x="1146736" y="1209671"/>
            <a:chExt cx="795917" cy="1144030"/>
          </a:xfrm>
        </p:grpSpPr>
        <p:sp>
          <p:nvSpPr>
            <p:cNvPr id="51" name="Google Shape;1477;p65"/>
            <p:cNvSpPr/>
            <p:nvPr/>
          </p:nvSpPr>
          <p:spPr>
            <a:xfrm>
              <a:off x="1146736" y="1252775"/>
              <a:ext cx="250584" cy="562596"/>
            </a:xfrm>
            <a:custGeom>
              <a:avLst/>
              <a:gdLst/>
              <a:ahLst/>
              <a:cxnLst/>
              <a:rect l="l" t="t" r="r" b="b"/>
              <a:pathLst>
                <a:path w="19103" h="42889" extrusionOk="0">
                  <a:moveTo>
                    <a:pt x="9531" y="0"/>
                  </a:moveTo>
                  <a:cubicBezTo>
                    <a:pt x="4273" y="0"/>
                    <a:pt x="0" y="9613"/>
                    <a:pt x="0" y="21444"/>
                  </a:cubicBezTo>
                  <a:cubicBezTo>
                    <a:pt x="0" y="33275"/>
                    <a:pt x="4273" y="42888"/>
                    <a:pt x="9531" y="42888"/>
                  </a:cubicBezTo>
                  <a:cubicBezTo>
                    <a:pt x="14830" y="42888"/>
                    <a:pt x="19103" y="33275"/>
                    <a:pt x="19103" y="21444"/>
                  </a:cubicBezTo>
                  <a:cubicBezTo>
                    <a:pt x="19103" y="9613"/>
                    <a:pt x="14830" y="0"/>
                    <a:pt x="9531" y="0"/>
                  </a:cubicBez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478;p65"/>
            <p:cNvSpPr/>
            <p:nvPr/>
          </p:nvSpPr>
          <p:spPr>
            <a:xfrm>
              <a:off x="1176906" y="1293190"/>
              <a:ext cx="190243" cy="481229"/>
            </a:xfrm>
            <a:custGeom>
              <a:avLst/>
              <a:gdLst/>
              <a:ahLst/>
              <a:cxnLst/>
              <a:rect l="l" t="t" r="r" b="b"/>
              <a:pathLst>
                <a:path w="14503" h="36686" extrusionOk="0">
                  <a:moveTo>
                    <a:pt x="7231" y="0"/>
                  </a:moveTo>
                  <a:cubicBezTo>
                    <a:pt x="3246" y="0"/>
                    <a:pt x="1" y="8216"/>
                    <a:pt x="1" y="18363"/>
                  </a:cubicBezTo>
                  <a:cubicBezTo>
                    <a:pt x="1" y="28469"/>
                    <a:pt x="3246" y="36685"/>
                    <a:pt x="7231" y="36685"/>
                  </a:cubicBezTo>
                  <a:cubicBezTo>
                    <a:pt x="11257" y="36685"/>
                    <a:pt x="14502" y="28469"/>
                    <a:pt x="14502" y="18363"/>
                  </a:cubicBezTo>
                  <a:cubicBezTo>
                    <a:pt x="14502" y="8216"/>
                    <a:pt x="11257" y="0"/>
                    <a:pt x="7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479;p65"/>
            <p:cNvSpPr/>
            <p:nvPr/>
          </p:nvSpPr>
          <p:spPr>
            <a:xfrm>
              <a:off x="1692608" y="1252775"/>
              <a:ext cx="250046" cy="562596"/>
            </a:xfrm>
            <a:custGeom>
              <a:avLst/>
              <a:gdLst/>
              <a:ahLst/>
              <a:cxnLst/>
              <a:rect l="l" t="t" r="r" b="b"/>
              <a:pathLst>
                <a:path w="19062" h="42889" extrusionOk="0">
                  <a:moveTo>
                    <a:pt x="9531" y="0"/>
                  </a:moveTo>
                  <a:cubicBezTo>
                    <a:pt x="4273" y="0"/>
                    <a:pt x="1" y="9613"/>
                    <a:pt x="1" y="21444"/>
                  </a:cubicBezTo>
                  <a:cubicBezTo>
                    <a:pt x="1" y="33275"/>
                    <a:pt x="4273" y="42888"/>
                    <a:pt x="9531" y="42888"/>
                  </a:cubicBezTo>
                  <a:cubicBezTo>
                    <a:pt x="14790" y="42888"/>
                    <a:pt x="19062" y="33275"/>
                    <a:pt x="19062" y="21444"/>
                  </a:cubicBezTo>
                  <a:cubicBezTo>
                    <a:pt x="19062" y="9613"/>
                    <a:pt x="14790" y="0"/>
                    <a:pt x="9531" y="0"/>
                  </a:cubicBez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480;p65"/>
            <p:cNvSpPr/>
            <p:nvPr/>
          </p:nvSpPr>
          <p:spPr>
            <a:xfrm>
              <a:off x="1722791" y="1293190"/>
              <a:ext cx="189692" cy="481229"/>
            </a:xfrm>
            <a:custGeom>
              <a:avLst/>
              <a:gdLst/>
              <a:ahLst/>
              <a:cxnLst/>
              <a:rect l="l" t="t" r="r" b="b"/>
              <a:pathLst>
                <a:path w="14461" h="36686" extrusionOk="0">
                  <a:moveTo>
                    <a:pt x="7230" y="0"/>
                  </a:moveTo>
                  <a:cubicBezTo>
                    <a:pt x="3245" y="0"/>
                    <a:pt x="0" y="8216"/>
                    <a:pt x="0" y="18363"/>
                  </a:cubicBezTo>
                  <a:cubicBezTo>
                    <a:pt x="0" y="28469"/>
                    <a:pt x="3245" y="36685"/>
                    <a:pt x="7230" y="36685"/>
                  </a:cubicBezTo>
                  <a:cubicBezTo>
                    <a:pt x="11256" y="36685"/>
                    <a:pt x="14460" y="28469"/>
                    <a:pt x="14460" y="18363"/>
                  </a:cubicBezTo>
                  <a:cubicBezTo>
                    <a:pt x="14460" y="8216"/>
                    <a:pt x="11256" y="0"/>
                    <a:pt x="72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481;p65"/>
            <p:cNvSpPr/>
            <p:nvPr/>
          </p:nvSpPr>
          <p:spPr>
            <a:xfrm>
              <a:off x="1286306" y="1931199"/>
              <a:ext cx="505470" cy="422502"/>
            </a:xfrm>
            <a:custGeom>
              <a:avLst/>
              <a:gdLst/>
              <a:ahLst/>
              <a:cxnLst/>
              <a:rect l="l" t="t" r="r" b="b"/>
              <a:pathLst>
                <a:path w="38534" h="32209" extrusionOk="0">
                  <a:moveTo>
                    <a:pt x="18649" y="1"/>
                  </a:moveTo>
                  <a:cubicBezTo>
                    <a:pt x="3803" y="1"/>
                    <a:pt x="615" y="21999"/>
                    <a:pt x="0" y="28963"/>
                  </a:cubicBezTo>
                  <a:cubicBezTo>
                    <a:pt x="3081" y="30442"/>
                    <a:pt x="8832" y="32208"/>
                    <a:pt x="18774" y="32208"/>
                  </a:cubicBezTo>
                  <a:cubicBezTo>
                    <a:pt x="29907" y="32208"/>
                    <a:pt x="35781" y="29826"/>
                    <a:pt x="38533" y="28223"/>
                  </a:cubicBezTo>
                  <a:cubicBezTo>
                    <a:pt x="37424" y="20541"/>
                    <a:pt x="33193" y="166"/>
                    <a:pt x="18774" y="1"/>
                  </a:cubicBezTo>
                  <a:cubicBezTo>
                    <a:pt x="18732" y="1"/>
                    <a:pt x="18691" y="1"/>
                    <a:pt x="186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482;p65"/>
            <p:cNvSpPr/>
            <p:nvPr/>
          </p:nvSpPr>
          <p:spPr>
            <a:xfrm>
              <a:off x="1246967" y="1324961"/>
              <a:ext cx="570677" cy="986161"/>
            </a:xfrm>
            <a:custGeom>
              <a:avLst/>
              <a:gdLst/>
              <a:ahLst/>
              <a:cxnLst/>
              <a:rect l="l" t="t" r="r" b="b"/>
              <a:pathLst>
                <a:path w="43505" h="75179" extrusionOk="0">
                  <a:moveTo>
                    <a:pt x="21487" y="0"/>
                  </a:moveTo>
                  <a:cubicBezTo>
                    <a:pt x="7972" y="0"/>
                    <a:pt x="5164" y="11595"/>
                    <a:pt x="3328" y="24486"/>
                  </a:cubicBezTo>
                  <a:cubicBezTo>
                    <a:pt x="1520" y="37467"/>
                    <a:pt x="0" y="73289"/>
                    <a:pt x="0" y="73289"/>
                  </a:cubicBezTo>
                  <a:cubicBezTo>
                    <a:pt x="904" y="74070"/>
                    <a:pt x="1890" y="74727"/>
                    <a:pt x="2999" y="75179"/>
                  </a:cubicBezTo>
                  <a:cubicBezTo>
                    <a:pt x="3655" y="68215"/>
                    <a:pt x="6802" y="46217"/>
                    <a:pt x="21648" y="46217"/>
                  </a:cubicBezTo>
                  <a:cubicBezTo>
                    <a:pt x="21690" y="46217"/>
                    <a:pt x="21731" y="46217"/>
                    <a:pt x="21773" y="46217"/>
                  </a:cubicBezTo>
                  <a:cubicBezTo>
                    <a:pt x="36192" y="46341"/>
                    <a:pt x="40423" y="66757"/>
                    <a:pt x="41532" y="74398"/>
                  </a:cubicBezTo>
                  <a:cubicBezTo>
                    <a:pt x="42231" y="74029"/>
                    <a:pt x="42929" y="73495"/>
                    <a:pt x="43504" y="72919"/>
                  </a:cubicBezTo>
                  <a:cubicBezTo>
                    <a:pt x="43504" y="72919"/>
                    <a:pt x="42806" y="45314"/>
                    <a:pt x="41081" y="25225"/>
                  </a:cubicBezTo>
                  <a:cubicBezTo>
                    <a:pt x="39314" y="5137"/>
                    <a:pt x="32043" y="125"/>
                    <a:pt x="21773" y="2"/>
                  </a:cubicBezTo>
                  <a:cubicBezTo>
                    <a:pt x="21677" y="1"/>
                    <a:pt x="21582" y="0"/>
                    <a:pt x="21487" y="0"/>
                  </a:cubicBez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483;p65"/>
            <p:cNvSpPr/>
            <p:nvPr/>
          </p:nvSpPr>
          <p:spPr>
            <a:xfrm>
              <a:off x="1384910" y="1555619"/>
              <a:ext cx="45819" cy="38736"/>
            </a:xfrm>
            <a:custGeom>
              <a:avLst/>
              <a:gdLst/>
              <a:ahLst/>
              <a:cxnLst/>
              <a:rect l="l" t="t" r="r" b="b"/>
              <a:pathLst>
                <a:path w="3493" h="2953" extrusionOk="0">
                  <a:moveTo>
                    <a:pt x="2014" y="0"/>
                  </a:moveTo>
                  <a:cubicBezTo>
                    <a:pt x="658" y="0"/>
                    <a:pt x="1" y="1562"/>
                    <a:pt x="946" y="2506"/>
                  </a:cubicBezTo>
                  <a:cubicBezTo>
                    <a:pt x="1254" y="2815"/>
                    <a:pt x="1632" y="2952"/>
                    <a:pt x="2002" y="2952"/>
                  </a:cubicBezTo>
                  <a:cubicBezTo>
                    <a:pt x="2765" y="2952"/>
                    <a:pt x="3493" y="2365"/>
                    <a:pt x="3493" y="1479"/>
                  </a:cubicBezTo>
                  <a:cubicBezTo>
                    <a:pt x="3493" y="658"/>
                    <a:pt x="2794" y="0"/>
                    <a:pt x="20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484;p65"/>
            <p:cNvSpPr/>
            <p:nvPr/>
          </p:nvSpPr>
          <p:spPr>
            <a:xfrm>
              <a:off x="1679674" y="1555619"/>
              <a:ext cx="38815" cy="38815"/>
            </a:xfrm>
            <a:custGeom>
              <a:avLst/>
              <a:gdLst/>
              <a:ahLst/>
              <a:cxnLst/>
              <a:rect l="l" t="t" r="r" b="b"/>
              <a:pathLst>
                <a:path w="2959" h="2959" extrusionOk="0">
                  <a:moveTo>
                    <a:pt x="1480" y="0"/>
                  </a:moveTo>
                  <a:cubicBezTo>
                    <a:pt x="658" y="0"/>
                    <a:pt x="1" y="658"/>
                    <a:pt x="1" y="1479"/>
                  </a:cubicBezTo>
                  <a:cubicBezTo>
                    <a:pt x="1" y="2301"/>
                    <a:pt x="658" y="2958"/>
                    <a:pt x="1480" y="2958"/>
                  </a:cubicBezTo>
                  <a:cubicBezTo>
                    <a:pt x="2301" y="2958"/>
                    <a:pt x="2959" y="2301"/>
                    <a:pt x="2959" y="1479"/>
                  </a:cubicBezTo>
                  <a:cubicBezTo>
                    <a:pt x="2959" y="658"/>
                    <a:pt x="2301" y="0"/>
                    <a:pt x="14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85;p65"/>
            <p:cNvSpPr/>
            <p:nvPr/>
          </p:nvSpPr>
          <p:spPr>
            <a:xfrm>
              <a:off x="1495386" y="1548076"/>
              <a:ext cx="155206" cy="317942"/>
            </a:xfrm>
            <a:custGeom>
              <a:avLst/>
              <a:gdLst/>
              <a:ahLst/>
              <a:cxnLst/>
              <a:rect l="l" t="t" r="r" b="b"/>
              <a:pathLst>
                <a:path w="11832" h="24238" extrusionOk="0">
                  <a:moveTo>
                    <a:pt x="10147" y="0"/>
                  </a:moveTo>
                  <a:lnTo>
                    <a:pt x="10147" y="0"/>
                  </a:lnTo>
                  <a:cubicBezTo>
                    <a:pt x="10804" y="2178"/>
                    <a:pt x="11256" y="4396"/>
                    <a:pt x="11421" y="6655"/>
                  </a:cubicBezTo>
                  <a:cubicBezTo>
                    <a:pt x="11503" y="7806"/>
                    <a:pt x="11503" y="8956"/>
                    <a:pt x="11421" y="10065"/>
                  </a:cubicBezTo>
                  <a:cubicBezTo>
                    <a:pt x="11338" y="11174"/>
                    <a:pt x="11092" y="12283"/>
                    <a:pt x="10763" y="13351"/>
                  </a:cubicBezTo>
                  <a:lnTo>
                    <a:pt x="10476" y="14173"/>
                  </a:lnTo>
                  <a:cubicBezTo>
                    <a:pt x="10394" y="14419"/>
                    <a:pt x="10270" y="14666"/>
                    <a:pt x="10147" y="14912"/>
                  </a:cubicBezTo>
                  <a:cubicBezTo>
                    <a:pt x="9901" y="15447"/>
                    <a:pt x="9613" y="15898"/>
                    <a:pt x="9367" y="16432"/>
                  </a:cubicBezTo>
                  <a:cubicBezTo>
                    <a:pt x="8791" y="17377"/>
                    <a:pt x="8134" y="18322"/>
                    <a:pt x="7395" y="19185"/>
                  </a:cubicBezTo>
                  <a:cubicBezTo>
                    <a:pt x="6696" y="20047"/>
                    <a:pt x="5916" y="20869"/>
                    <a:pt x="5053" y="21609"/>
                  </a:cubicBezTo>
                  <a:cubicBezTo>
                    <a:pt x="4287" y="22337"/>
                    <a:pt x="3485" y="22993"/>
                    <a:pt x="2613" y="23578"/>
                  </a:cubicBezTo>
                  <a:lnTo>
                    <a:pt x="2613" y="23578"/>
                  </a:lnTo>
                  <a:lnTo>
                    <a:pt x="1323" y="21660"/>
                  </a:lnTo>
                  <a:lnTo>
                    <a:pt x="1323" y="21660"/>
                  </a:lnTo>
                  <a:cubicBezTo>
                    <a:pt x="2180" y="20575"/>
                    <a:pt x="2806" y="19302"/>
                    <a:pt x="3163" y="17952"/>
                  </a:cubicBezTo>
                  <a:cubicBezTo>
                    <a:pt x="3369" y="17254"/>
                    <a:pt x="3451" y="16515"/>
                    <a:pt x="3492" y="15775"/>
                  </a:cubicBezTo>
                  <a:cubicBezTo>
                    <a:pt x="3533" y="15447"/>
                    <a:pt x="3533" y="15077"/>
                    <a:pt x="3492" y="14707"/>
                  </a:cubicBezTo>
                  <a:cubicBezTo>
                    <a:pt x="3451" y="14337"/>
                    <a:pt x="3451" y="13968"/>
                    <a:pt x="3369" y="13639"/>
                  </a:cubicBezTo>
                  <a:cubicBezTo>
                    <a:pt x="3163" y="12201"/>
                    <a:pt x="2712" y="10804"/>
                    <a:pt x="2095" y="9531"/>
                  </a:cubicBezTo>
                  <a:cubicBezTo>
                    <a:pt x="1520" y="8216"/>
                    <a:pt x="822" y="6943"/>
                    <a:pt x="0" y="5793"/>
                  </a:cubicBezTo>
                  <a:lnTo>
                    <a:pt x="0" y="5793"/>
                  </a:lnTo>
                  <a:cubicBezTo>
                    <a:pt x="740" y="6984"/>
                    <a:pt x="1397" y="8257"/>
                    <a:pt x="1931" y="9572"/>
                  </a:cubicBezTo>
                  <a:cubicBezTo>
                    <a:pt x="2465" y="10887"/>
                    <a:pt x="2876" y="12242"/>
                    <a:pt x="3081" y="13639"/>
                  </a:cubicBezTo>
                  <a:cubicBezTo>
                    <a:pt x="3122" y="13968"/>
                    <a:pt x="3205" y="14337"/>
                    <a:pt x="3163" y="14666"/>
                  </a:cubicBezTo>
                  <a:cubicBezTo>
                    <a:pt x="3122" y="15036"/>
                    <a:pt x="3163" y="15364"/>
                    <a:pt x="3122" y="15734"/>
                  </a:cubicBezTo>
                  <a:cubicBezTo>
                    <a:pt x="3081" y="16432"/>
                    <a:pt x="2958" y="17131"/>
                    <a:pt x="2753" y="17788"/>
                  </a:cubicBezTo>
                  <a:cubicBezTo>
                    <a:pt x="2383" y="19144"/>
                    <a:pt x="1726" y="20376"/>
                    <a:pt x="863" y="21485"/>
                  </a:cubicBezTo>
                  <a:lnTo>
                    <a:pt x="740" y="21609"/>
                  </a:lnTo>
                  <a:lnTo>
                    <a:pt x="822" y="21732"/>
                  </a:lnTo>
                  <a:lnTo>
                    <a:pt x="2301" y="24032"/>
                  </a:lnTo>
                  <a:lnTo>
                    <a:pt x="2465" y="24238"/>
                  </a:lnTo>
                  <a:lnTo>
                    <a:pt x="2629" y="24114"/>
                  </a:lnTo>
                  <a:cubicBezTo>
                    <a:pt x="4560" y="22841"/>
                    <a:pt x="6327" y="21280"/>
                    <a:pt x="7764" y="19513"/>
                  </a:cubicBezTo>
                  <a:cubicBezTo>
                    <a:pt x="8504" y="18610"/>
                    <a:pt x="9161" y="17665"/>
                    <a:pt x="9736" y="16638"/>
                  </a:cubicBezTo>
                  <a:cubicBezTo>
                    <a:pt x="10024" y="16145"/>
                    <a:pt x="10311" y="15611"/>
                    <a:pt x="10517" y="15118"/>
                  </a:cubicBezTo>
                  <a:cubicBezTo>
                    <a:pt x="10640" y="14830"/>
                    <a:pt x="10763" y="14584"/>
                    <a:pt x="10887" y="14337"/>
                  </a:cubicBezTo>
                  <a:lnTo>
                    <a:pt x="11174" y="13516"/>
                  </a:lnTo>
                  <a:cubicBezTo>
                    <a:pt x="11503" y="12407"/>
                    <a:pt x="11708" y="11256"/>
                    <a:pt x="11749" y="10106"/>
                  </a:cubicBezTo>
                  <a:cubicBezTo>
                    <a:pt x="11831" y="8956"/>
                    <a:pt x="11790" y="7806"/>
                    <a:pt x="11667" y="6655"/>
                  </a:cubicBezTo>
                  <a:cubicBezTo>
                    <a:pt x="11585" y="5505"/>
                    <a:pt x="11380" y="4396"/>
                    <a:pt x="11133" y="3287"/>
                  </a:cubicBezTo>
                  <a:cubicBezTo>
                    <a:pt x="10845" y="2137"/>
                    <a:pt x="10517" y="1068"/>
                    <a:pt x="10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486;p65"/>
            <p:cNvSpPr/>
            <p:nvPr/>
          </p:nvSpPr>
          <p:spPr>
            <a:xfrm>
              <a:off x="1470594" y="1662855"/>
              <a:ext cx="57140" cy="30183"/>
            </a:xfrm>
            <a:custGeom>
              <a:avLst/>
              <a:gdLst/>
              <a:ahLst/>
              <a:cxnLst/>
              <a:rect l="l" t="t" r="r" b="b"/>
              <a:pathLst>
                <a:path w="4356" h="2301" extrusionOk="0">
                  <a:moveTo>
                    <a:pt x="1" y="0"/>
                  </a:moveTo>
                  <a:lnTo>
                    <a:pt x="1" y="0"/>
                  </a:lnTo>
                  <a:cubicBezTo>
                    <a:pt x="83" y="452"/>
                    <a:pt x="329" y="863"/>
                    <a:pt x="617" y="1233"/>
                  </a:cubicBezTo>
                  <a:cubicBezTo>
                    <a:pt x="904" y="1561"/>
                    <a:pt x="1274" y="1849"/>
                    <a:pt x="1685" y="2054"/>
                  </a:cubicBezTo>
                  <a:cubicBezTo>
                    <a:pt x="1931" y="2137"/>
                    <a:pt x="2137" y="2219"/>
                    <a:pt x="2383" y="2260"/>
                  </a:cubicBezTo>
                  <a:cubicBezTo>
                    <a:pt x="2630" y="2301"/>
                    <a:pt x="2835" y="2301"/>
                    <a:pt x="3041" y="2301"/>
                  </a:cubicBezTo>
                  <a:cubicBezTo>
                    <a:pt x="3287" y="2301"/>
                    <a:pt x="3534" y="2301"/>
                    <a:pt x="3739" y="2260"/>
                  </a:cubicBezTo>
                  <a:cubicBezTo>
                    <a:pt x="3985" y="2260"/>
                    <a:pt x="4191" y="2137"/>
                    <a:pt x="4355" y="2013"/>
                  </a:cubicBezTo>
                  <a:lnTo>
                    <a:pt x="4355" y="2013"/>
                  </a:lnTo>
                  <a:cubicBezTo>
                    <a:pt x="4245" y="2024"/>
                    <a:pt x="4135" y="2029"/>
                    <a:pt x="4025" y="2029"/>
                  </a:cubicBezTo>
                  <a:cubicBezTo>
                    <a:pt x="3724" y="2029"/>
                    <a:pt x="3423" y="1991"/>
                    <a:pt x="3123" y="1931"/>
                  </a:cubicBezTo>
                  <a:lnTo>
                    <a:pt x="2507" y="1726"/>
                  </a:lnTo>
                  <a:cubicBezTo>
                    <a:pt x="2301" y="1685"/>
                    <a:pt x="2096" y="1644"/>
                    <a:pt x="1931" y="1561"/>
                  </a:cubicBezTo>
                  <a:cubicBezTo>
                    <a:pt x="1192" y="1192"/>
                    <a:pt x="535" y="658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487;p65"/>
            <p:cNvSpPr/>
            <p:nvPr/>
          </p:nvSpPr>
          <p:spPr>
            <a:xfrm>
              <a:off x="1508858" y="1832057"/>
              <a:ext cx="23716" cy="29659"/>
            </a:xfrm>
            <a:custGeom>
              <a:avLst/>
              <a:gdLst/>
              <a:ahLst/>
              <a:cxnLst/>
              <a:rect l="l" t="t" r="r" b="b"/>
              <a:pathLst>
                <a:path w="1808" h="2261" extrusionOk="0">
                  <a:moveTo>
                    <a:pt x="0" y="1"/>
                  </a:moveTo>
                  <a:lnTo>
                    <a:pt x="1520" y="2260"/>
                  </a:lnTo>
                  <a:lnTo>
                    <a:pt x="1808" y="2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488;p65"/>
            <p:cNvSpPr/>
            <p:nvPr/>
          </p:nvSpPr>
          <p:spPr>
            <a:xfrm>
              <a:off x="1579981" y="1209671"/>
              <a:ext cx="43668" cy="175145"/>
            </a:xfrm>
            <a:custGeom>
              <a:avLst/>
              <a:gdLst/>
              <a:ahLst/>
              <a:cxnLst/>
              <a:rect l="l" t="t" r="r" b="b"/>
              <a:pathLst>
                <a:path w="3329" h="13352" extrusionOk="0">
                  <a:moveTo>
                    <a:pt x="1" y="0"/>
                  </a:moveTo>
                  <a:cubicBezTo>
                    <a:pt x="371" y="452"/>
                    <a:pt x="699" y="945"/>
                    <a:pt x="1028" y="1438"/>
                  </a:cubicBezTo>
                  <a:cubicBezTo>
                    <a:pt x="1973" y="2917"/>
                    <a:pt x="2548" y="4601"/>
                    <a:pt x="2753" y="6326"/>
                  </a:cubicBezTo>
                  <a:cubicBezTo>
                    <a:pt x="2835" y="7477"/>
                    <a:pt x="2835" y="8668"/>
                    <a:pt x="2753" y="9818"/>
                  </a:cubicBezTo>
                  <a:cubicBezTo>
                    <a:pt x="2671" y="11009"/>
                    <a:pt x="2507" y="12160"/>
                    <a:pt x="2384" y="13351"/>
                  </a:cubicBezTo>
                  <a:cubicBezTo>
                    <a:pt x="2548" y="12776"/>
                    <a:pt x="2671" y="12201"/>
                    <a:pt x="2794" y="11626"/>
                  </a:cubicBezTo>
                  <a:cubicBezTo>
                    <a:pt x="2918" y="11051"/>
                    <a:pt x="3041" y="10434"/>
                    <a:pt x="3123" y="9859"/>
                  </a:cubicBezTo>
                  <a:cubicBezTo>
                    <a:pt x="3287" y="8668"/>
                    <a:pt x="3328" y="7477"/>
                    <a:pt x="3205" y="6285"/>
                  </a:cubicBezTo>
                  <a:cubicBezTo>
                    <a:pt x="3123" y="5053"/>
                    <a:pt x="2753" y="3862"/>
                    <a:pt x="2178" y="2793"/>
                  </a:cubicBezTo>
                  <a:cubicBezTo>
                    <a:pt x="1891" y="2259"/>
                    <a:pt x="1562" y="1766"/>
                    <a:pt x="1192" y="1315"/>
                  </a:cubicBezTo>
                  <a:cubicBezTo>
                    <a:pt x="823" y="822"/>
                    <a:pt x="412" y="370"/>
                    <a:pt x="1" y="0"/>
                  </a:cubicBez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489;p65"/>
            <p:cNvSpPr/>
            <p:nvPr/>
          </p:nvSpPr>
          <p:spPr>
            <a:xfrm>
              <a:off x="1508858" y="1252237"/>
              <a:ext cx="72763" cy="126112"/>
            </a:xfrm>
            <a:custGeom>
              <a:avLst/>
              <a:gdLst/>
              <a:ahLst/>
              <a:cxnLst/>
              <a:rect l="l" t="t" r="r" b="b"/>
              <a:pathLst>
                <a:path w="5547" h="9614" extrusionOk="0">
                  <a:moveTo>
                    <a:pt x="0" y="0"/>
                  </a:moveTo>
                  <a:cubicBezTo>
                    <a:pt x="822" y="493"/>
                    <a:pt x="1561" y="1109"/>
                    <a:pt x="2136" y="1890"/>
                  </a:cubicBezTo>
                  <a:cubicBezTo>
                    <a:pt x="2671" y="2629"/>
                    <a:pt x="3205" y="3410"/>
                    <a:pt x="3656" y="4273"/>
                  </a:cubicBezTo>
                  <a:cubicBezTo>
                    <a:pt x="4149" y="5053"/>
                    <a:pt x="4560" y="5916"/>
                    <a:pt x="4889" y="6820"/>
                  </a:cubicBezTo>
                  <a:cubicBezTo>
                    <a:pt x="5218" y="7723"/>
                    <a:pt x="5341" y="8668"/>
                    <a:pt x="5218" y="9613"/>
                  </a:cubicBezTo>
                  <a:cubicBezTo>
                    <a:pt x="5505" y="8668"/>
                    <a:pt x="5546" y="7641"/>
                    <a:pt x="5259" y="6696"/>
                  </a:cubicBezTo>
                  <a:cubicBezTo>
                    <a:pt x="4971" y="5752"/>
                    <a:pt x="4601" y="4848"/>
                    <a:pt x="4108" y="3985"/>
                  </a:cubicBezTo>
                  <a:cubicBezTo>
                    <a:pt x="3615" y="3164"/>
                    <a:pt x="3081" y="2342"/>
                    <a:pt x="2424" y="1602"/>
                  </a:cubicBezTo>
                  <a:cubicBezTo>
                    <a:pt x="1767" y="863"/>
                    <a:pt x="945" y="329"/>
                    <a:pt x="0" y="0"/>
                  </a:cubicBez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490;p65"/>
            <p:cNvSpPr/>
            <p:nvPr/>
          </p:nvSpPr>
          <p:spPr>
            <a:xfrm>
              <a:off x="1440962" y="1297506"/>
              <a:ext cx="104546" cy="73287"/>
            </a:xfrm>
            <a:custGeom>
              <a:avLst/>
              <a:gdLst/>
              <a:ahLst/>
              <a:cxnLst/>
              <a:rect l="l" t="t" r="r" b="b"/>
              <a:pathLst>
                <a:path w="7970" h="5587" extrusionOk="0">
                  <a:moveTo>
                    <a:pt x="0" y="0"/>
                  </a:moveTo>
                  <a:cubicBezTo>
                    <a:pt x="3163" y="1027"/>
                    <a:pt x="5916" y="2958"/>
                    <a:pt x="7970" y="5587"/>
                  </a:cubicBezTo>
                  <a:cubicBezTo>
                    <a:pt x="6409" y="2506"/>
                    <a:pt x="3451" y="411"/>
                    <a:pt x="0" y="0"/>
                  </a:cubicBez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1518;p66"/>
          <p:cNvGrpSpPr/>
          <p:nvPr/>
        </p:nvGrpSpPr>
        <p:grpSpPr>
          <a:xfrm>
            <a:off x="8033010" y="4163265"/>
            <a:ext cx="1132780" cy="1281420"/>
            <a:chOff x="6690750" y="2009950"/>
            <a:chExt cx="697000" cy="709900"/>
          </a:xfrm>
        </p:grpSpPr>
        <p:sp>
          <p:nvSpPr>
            <p:cNvPr id="68" name="Google Shape;1519;p66"/>
            <p:cNvSpPr/>
            <p:nvPr/>
          </p:nvSpPr>
          <p:spPr>
            <a:xfrm>
              <a:off x="6742150" y="2433575"/>
              <a:ext cx="116725" cy="131400"/>
            </a:xfrm>
            <a:custGeom>
              <a:avLst/>
              <a:gdLst/>
              <a:ahLst/>
              <a:cxnLst/>
              <a:rect l="l" t="t" r="r" b="b"/>
              <a:pathLst>
                <a:path w="4669" h="5256" extrusionOk="0">
                  <a:moveTo>
                    <a:pt x="4669" y="0"/>
                  </a:moveTo>
                  <a:cubicBezTo>
                    <a:pt x="3685" y="279"/>
                    <a:pt x="1395" y="1057"/>
                    <a:pt x="0" y="2525"/>
                  </a:cubicBezTo>
                  <a:cubicBezTo>
                    <a:pt x="294" y="3391"/>
                    <a:pt x="998" y="4727"/>
                    <a:pt x="2657" y="5256"/>
                  </a:cubicBezTo>
                  <a:cubicBezTo>
                    <a:pt x="2980" y="4830"/>
                    <a:pt x="3333" y="4448"/>
                    <a:pt x="3714" y="4081"/>
                  </a:cubicBezTo>
                  <a:cubicBezTo>
                    <a:pt x="3979" y="2789"/>
                    <a:pt x="4287" y="1395"/>
                    <a:pt x="4669" y="0"/>
                  </a:cubicBezTo>
                  <a:close/>
                </a:path>
              </a:pathLst>
            </a:custGeom>
            <a:solidFill>
              <a:srgbClr val="C97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Google Shape;1520;p66"/>
            <p:cNvSpPr/>
            <p:nvPr/>
          </p:nvSpPr>
          <p:spPr>
            <a:xfrm>
              <a:off x="6690750" y="2496700"/>
              <a:ext cx="117850" cy="107975"/>
            </a:xfrm>
            <a:custGeom>
              <a:avLst/>
              <a:gdLst/>
              <a:ahLst/>
              <a:cxnLst/>
              <a:rect l="l" t="t" r="r" b="b"/>
              <a:pathLst>
                <a:path w="4714" h="4319" extrusionOk="0">
                  <a:moveTo>
                    <a:pt x="2056" y="0"/>
                  </a:moveTo>
                  <a:cubicBezTo>
                    <a:pt x="1939" y="118"/>
                    <a:pt x="1836" y="235"/>
                    <a:pt x="1733" y="367"/>
                  </a:cubicBezTo>
                  <a:cubicBezTo>
                    <a:pt x="1" y="2569"/>
                    <a:pt x="1366" y="4184"/>
                    <a:pt x="2144" y="4287"/>
                  </a:cubicBezTo>
                  <a:cubicBezTo>
                    <a:pt x="2288" y="4306"/>
                    <a:pt x="2433" y="4318"/>
                    <a:pt x="2579" y="4318"/>
                  </a:cubicBezTo>
                  <a:cubicBezTo>
                    <a:pt x="3210" y="4318"/>
                    <a:pt x="3846" y="4094"/>
                    <a:pt x="4346" y="3259"/>
                  </a:cubicBezTo>
                  <a:cubicBezTo>
                    <a:pt x="4464" y="3069"/>
                    <a:pt x="4581" y="2892"/>
                    <a:pt x="4713" y="2731"/>
                  </a:cubicBezTo>
                  <a:cubicBezTo>
                    <a:pt x="3054" y="2202"/>
                    <a:pt x="2350" y="866"/>
                    <a:pt x="20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Google Shape;1521;p66"/>
            <p:cNvSpPr/>
            <p:nvPr/>
          </p:nvSpPr>
          <p:spPr>
            <a:xfrm>
              <a:off x="6811150" y="2180050"/>
              <a:ext cx="407225" cy="539800"/>
            </a:xfrm>
            <a:custGeom>
              <a:avLst/>
              <a:gdLst/>
              <a:ahLst/>
              <a:cxnLst/>
              <a:rect l="l" t="t" r="r" b="b"/>
              <a:pathLst>
                <a:path w="16289" h="21592" extrusionOk="0">
                  <a:moveTo>
                    <a:pt x="9479" y="1"/>
                  </a:moveTo>
                  <a:cubicBezTo>
                    <a:pt x="8160" y="1"/>
                    <a:pt x="6829" y="694"/>
                    <a:pt x="5740" y="1758"/>
                  </a:cubicBezTo>
                  <a:cubicBezTo>
                    <a:pt x="1806" y="5605"/>
                    <a:pt x="0" y="19713"/>
                    <a:pt x="0" y="19713"/>
                  </a:cubicBezTo>
                  <a:cubicBezTo>
                    <a:pt x="2911" y="21130"/>
                    <a:pt x="5615" y="21592"/>
                    <a:pt x="7902" y="21592"/>
                  </a:cubicBezTo>
                  <a:cubicBezTo>
                    <a:pt x="12181" y="21592"/>
                    <a:pt x="15004" y="19977"/>
                    <a:pt x="15004" y="19977"/>
                  </a:cubicBezTo>
                  <a:cubicBezTo>
                    <a:pt x="16289" y="4739"/>
                    <a:pt x="12927" y="1"/>
                    <a:pt x="9479" y="1"/>
                  </a:cubicBezTo>
                  <a:close/>
                </a:path>
              </a:pathLst>
            </a:custGeom>
            <a:solidFill>
              <a:srgbClr val="C97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Google Shape;1522;p66"/>
            <p:cNvSpPr/>
            <p:nvPr/>
          </p:nvSpPr>
          <p:spPr>
            <a:xfrm>
              <a:off x="6853725" y="2559200"/>
              <a:ext cx="217725" cy="160475"/>
            </a:xfrm>
            <a:custGeom>
              <a:avLst/>
              <a:gdLst/>
              <a:ahLst/>
              <a:cxnLst/>
              <a:rect l="l" t="t" r="r" b="b"/>
              <a:pathLst>
                <a:path w="8709" h="6419" extrusionOk="0">
                  <a:moveTo>
                    <a:pt x="4475" y="1"/>
                  </a:moveTo>
                  <a:cubicBezTo>
                    <a:pt x="4113" y="1"/>
                    <a:pt x="3741" y="74"/>
                    <a:pt x="3362" y="231"/>
                  </a:cubicBezTo>
                  <a:cubicBezTo>
                    <a:pt x="808" y="1317"/>
                    <a:pt x="132" y="4459"/>
                    <a:pt x="0" y="5266"/>
                  </a:cubicBezTo>
                  <a:cubicBezTo>
                    <a:pt x="2004" y="6030"/>
                    <a:pt x="4124" y="6418"/>
                    <a:pt x="6255" y="6418"/>
                  </a:cubicBezTo>
                  <a:cubicBezTo>
                    <a:pt x="6950" y="6418"/>
                    <a:pt x="7646" y="6377"/>
                    <a:pt x="8339" y="6294"/>
                  </a:cubicBezTo>
                  <a:cubicBezTo>
                    <a:pt x="8708" y="3147"/>
                    <a:pt x="6845" y="1"/>
                    <a:pt x="44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Google Shape;1523;p66"/>
            <p:cNvSpPr/>
            <p:nvPr/>
          </p:nvSpPr>
          <p:spPr>
            <a:xfrm>
              <a:off x="6898850" y="2464775"/>
              <a:ext cx="117125" cy="122250"/>
            </a:xfrm>
            <a:custGeom>
              <a:avLst/>
              <a:gdLst/>
              <a:ahLst/>
              <a:cxnLst/>
              <a:rect l="l" t="t" r="r" b="b"/>
              <a:pathLst>
                <a:path w="4685" h="4890" extrusionOk="0">
                  <a:moveTo>
                    <a:pt x="999" y="0"/>
                  </a:moveTo>
                  <a:cubicBezTo>
                    <a:pt x="706" y="661"/>
                    <a:pt x="1" y="2481"/>
                    <a:pt x="544" y="3817"/>
                  </a:cubicBezTo>
                  <a:cubicBezTo>
                    <a:pt x="839" y="4564"/>
                    <a:pt x="1494" y="4890"/>
                    <a:pt x="2182" y="4890"/>
                  </a:cubicBezTo>
                  <a:cubicBezTo>
                    <a:pt x="3035" y="4890"/>
                    <a:pt x="3940" y="4388"/>
                    <a:pt x="4273" y="3567"/>
                  </a:cubicBezTo>
                  <a:cubicBezTo>
                    <a:pt x="4684" y="2584"/>
                    <a:pt x="4581" y="1439"/>
                    <a:pt x="4479" y="749"/>
                  </a:cubicBezTo>
                  <a:lnTo>
                    <a:pt x="4479" y="749"/>
                  </a:lnTo>
                  <a:cubicBezTo>
                    <a:pt x="4209" y="798"/>
                    <a:pt x="3936" y="824"/>
                    <a:pt x="3663" y="824"/>
                  </a:cubicBezTo>
                  <a:cubicBezTo>
                    <a:pt x="3371" y="824"/>
                    <a:pt x="3079" y="795"/>
                    <a:pt x="2790" y="734"/>
                  </a:cubicBezTo>
                  <a:cubicBezTo>
                    <a:pt x="2159" y="617"/>
                    <a:pt x="1542" y="367"/>
                    <a:pt x="9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Google Shape;1524;p66"/>
            <p:cNvSpPr/>
            <p:nvPr/>
          </p:nvSpPr>
          <p:spPr>
            <a:xfrm>
              <a:off x="6950250" y="2479075"/>
              <a:ext cx="7725" cy="45900"/>
            </a:xfrm>
            <a:custGeom>
              <a:avLst/>
              <a:gdLst/>
              <a:ahLst/>
              <a:cxnLst/>
              <a:rect l="l" t="t" r="r" b="b"/>
              <a:pathLst>
                <a:path w="309" h="1836" extrusionOk="0">
                  <a:moveTo>
                    <a:pt x="44" y="1"/>
                  </a:moveTo>
                  <a:cubicBezTo>
                    <a:pt x="30" y="103"/>
                    <a:pt x="15" y="221"/>
                    <a:pt x="15" y="324"/>
                  </a:cubicBezTo>
                  <a:cubicBezTo>
                    <a:pt x="0" y="573"/>
                    <a:pt x="0" y="837"/>
                    <a:pt x="30" y="1087"/>
                  </a:cubicBezTo>
                  <a:cubicBezTo>
                    <a:pt x="44" y="1219"/>
                    <a:pt x="59" y="1337"/>
                    <a:pt x="74" y="1469"/>
                  </a:cubicBezTo>
                  <a:cubicBezTo>
                    <a:pt x="88" y="1601"/>
                    <a:pt x="118" y="1718"/>
                    <a:pt x="147" y="1836"/>
                  </a:cubicBezTo>
                  <a:cubicBezTo>
                    <a:pt x="162" y="1704"/>
                    <a:pt x="162" y="1586"/>
                    <a:pt x="176" y="1454"/>
                  </a:cubicBezTo>
                  <a:cubicBezTo>
                    <a:pt x="176" y="1337"/>
                    <a:pt x="191" y="1190"/>
                    <a:pt x="206" y="1072"/>
                  </a:cubicBezTo>
                  <a:cubicBezTo>
                    <a:pt x="220" y="808"/>
                    <a:pt x="235" y="573"/>
                    <a:pt x="279" y="338"/>
                  </a:cubicBezTo>
                  <a:cubicBezTo>
                    <a:pt x="279" y="250"/>
                    <a:pt x="294" y="147"/>
                    <a:pt x="309" y="74"/>
                  </a:cubicBezTo>
                  <a:lnTo>
                    <a:pt x="279" y="74"/>
                  </a:lnTo>
                  <a:lnTo>
                    <a:pt x="191" y="45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Google Shape;1525;p66"/>
            <p:cNvSpPr/>
            <p:nvPr/>
          </p:nvSpPr>
          <p:spPr>
            <a:xfrm>
              <a:off x="7127150" y="2110075"/>
              <a:ext cx="193175" cy="158350"/>
            </a:xfrm>
            <a:custGeom>
              <a:avLst/>
              <a:gdLst/>
              <a:ahLst/>
              <a:cxnLst/>
              <a:rect l="l" t="t" r="r" b="b"/>
              <a:pathLst>
                <a:path w="7727" h="6334" extrusionOk="0">
                  <a:moveTo>
                    <a:pt x="5118" y="1"/>
                  </a:moveTo>
                  <a:cubicBezTo>
                    <a:pt x="4727" y="1"/>
                    <a:pt x="4291" y="95"/>
                    <a:pt x="3817" y="315"/>
                  </a:cubicBezTo>
                  <a:cubicBezTo>
                    <a:pt x="1762" y="1269"/>
                    <a:pt x="456" y="3544"/>
                    <a:pt x="0" y="4469"/>
                  </a:cubicBezTo>
                  <a:cubicBezTo>
                    <a:pt x="441" y="5042"/>
                    <a:pt x="808" y="5658"/>
                    <a:pt x="1087" y="6334"/>
                  </a:cubicBezTo>
                  <a:cubicBezTo>
                    <a:pt x="2203" y="4778"/>
                    <a:pt x="6152" y="4293"/>
                    <a:pt x="7018" y="2987"/>
                  </a:cubicBezTo>
                  <a:cubicBezTo>
                    <a:pt x="7726" y="1906"/>
                    <a:pt x="6873" y="1"/>
                    <a:pt x="5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Google Shape;1526;p66"/>
            <p:cNvSpPr/>
            <p:nvPr/>
          </p:nvSpPr>
          <p:spPr>
            <a:xfrm>
              <a:off x="6944000" y="2009950"/>
              <a:ext cx="125925" cy="192775"/>
            </a:xfrm>
            <a:custGeom>
              <a:avLst/>
              <a:gdLst/>
              <a:ahLst/>
              <a:cxnLst/>
              <a:rect l="l" t="t" r="r" b="b"/>
              <a:pathLst>
                <a:path w="5037" h="7711" extrusionOk="0">
                  <a:moveTo>
                    <a:pt x="2787" y="0"/>
                  </a:moveTo>
                  <a:cubicBezTo>
                    <a:pt x="1874" y="0"/>
                    <a:pt x="904" y="572"/>
                    <a:pt x="544" y="2029"/>
                  </a:cubicBezTo>
                  <a:cubicBezTo>
                    <a:pt x="1" y="4320"/>
                    <a:pt x="1072" y="6859"/>
                    <a:pt x="1469" y="7711"/>
                  </a:cubicBezTo>
                  <a:cubicBezTo>
                    <a:pt x="2071" y="7285"/>
                    <a:pt x="2761" y="6992"/>
                    <a:pt x="3495" y="6859"/>
                  </a:cubicBezTo>
                  <a:cubicBezTo>
                    <a:pt x="3671" y="4980"/>
                    <a:pt x="5036" y="2426"/>
                    <a:pt x="4640" y="1193"/>
                  </a:cubicBezTo>
                  <a:cubicBezTo>
                    <a:pt x="4408" y="478"/>
                    <a:pt x="3622" y="0"/>
                    <a:pt x="2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Google Shape;1527;p66"/>
            <p:cNvSpPr/>
            <p:nvPr/>
          </p:nvSpPr>
          <p:spPr>
            <a:xfrm>
              <a:off x="6860700" y="2316100"/>
              <a:ext cx="242975" cy="169450"/>
            </a:xfrm>
            <a:custGeom>
              <a:avLst/>
              <a:gdLst/>
              <a:ahLst/>
              <a:cxnLst/>
              <a:rect l="l" t="t" r="r" b="b"/>
              <a:pathLst>
                <a:path w="9719" h="6778" extrusionOk="0">
                  <a:moveTo>
                    <a:pt x="4045" y="0"/>
                  </a:moveTo>
                  <a:cubicBezTo>
                    <a:pt x="2114" y="0"/>
                    <a:pt x="559" y="822"/>
                    <a:pt x="308" y="2101"/>
                  </a:cubicBezTo>
                  <a:cubicBezTo>
                    <a:pt x="0" y="3671"/>
                    <a:pt x="1806" y="6197"/>
                    <a:pt x="4316" y="6696"/>
                  </a:cubicBezTo>
                  <a:cubicBezTo>
                    <a:pt x="4609" y="6752"/>
                    <a:pt x="4898" y="6778"/>
                    <a:pt x="5181" y="6778"/>
                  </a:cubicBezTo>
                  <a:cubicBezTo>
                    <a:pt x="7342" y="6778"/>
                    <a:pt x="9153" y="5251"/>
                    <a:pt x="9425" y="3862"/>
                  </a:cubicBezTo>
                  <a:cubicBezTo>
                    <a:pt x="9719" y="2291"/>
                    <a:pt x="7928" y="618"/>
                    <a:pt x="5417" y="133"/>
                  </a:cubicBezTo>
                  <a:cubicBezTo>
                    <a:pt x="4948" y="43"/>
                    <a:pt x="4487" y="0"/>
                    <a:pt x="4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Google Shape;1528;p66"/>
            <p:cNvSpPr/>
            <p:nvPr/>
          </p:nvSpPr>
          <p:spPr>
            <a:xfrm>
              <a:off x="6948400" y="2371550"/>
              <a:ext cx="8850" cy="49550"/>
            </a:xfrm>
            <a:custGeom>
              <a:avLst/>
              <a:gdLst/>
              <a:ahLst/>
              <a:cxnLst/>
              <a:rect l="l" t="t" r="r" b="b"/>
              <a:pathLst>
                <a:path w="354" h="1982" extrusionOk="0">
                  <a:moveTo>
                    <a:pt x="45" y="0"/>
                  </a:moveTo>
                  <a:lnTo>
                    <a:pt x="30" y="118"/>
                  </a:lnTo>
                  <a:cubicBezTo>
                    <a:pt x="1" y="441"/>
                    <a:pt x="1" y="749"/>
                    <a:pt x="30" y="1072"/>
                  </a:cubicBezTo>
                  <a:cubicBezTo>
                    <a:pt x="60" y="1380"/>
                    <a:pt x="118" y="1688"/>
                    <a:pt x="221" y="1982"/>
                  </a:cubicBezTo>
                  <a:lnTo>
                    <a:pt x="221" y="1747"/>
                  </a:lnTo>
                  <a:cubicBezTo>
                    <a:pt x="221" y="1703"/>
                    <a:pt x="221" y="1674"/>
                    <a:pt x="221" y="1630"/>
                  </a:cubicBezTo>
                  <a:lnTo>
                    <a:pt x="221" y="1512"/>
                  </a:lnTo>
                  <a:lnTo>
                    <a:pt x="221" y="1277"/>
                  </a:lnTo>
                  <a:cubicBezTo>
                    <a:pt x="221" y="1204"/>
                    <a:pt x="236" y="1131"/>
                    <a:pt x="236" y="1057"/>
                  </a:cubicBezTo>
                  <a:cubicBezTo>
                    <a:pt x="265" y="749"/>
                    <a:pt x="294" y="441"/>
                    <a:pt x="338" y="147"/>
                  </a:cubicBezTo>
                  <a:cubicBezTo>
                    <a:pt x="338" y="118"/>
                    <a:pt x="338" y="88"/>
                    <a:pt x="353" y="73"/>
                  </a:cubicBezTo>
                  <a:lnTo>
                    <a:pt x="309" y="73"/>
                  </a:lnTo>
                  <a:lnTo>
                    <a:pt x="192" y="4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Google Shape;1529;p66"/>
            <p:cNvSpPr/>
            <p:nvPr/>
          </p:nvSpPr>
          <p:spPr>
            <a:xfrm>
              <a:off x="6907300" y="2285850"/>
              <a:ext cx="118575" cy="87775"/>
            </a:xfrm>
            <a:custGeom>
              <a:avLst/>
              <a:gdLst/>
              <a:ahLst/>
              <a:cxnLst/>
              <a:rect l="l" t="t" r="r" b="b"/>
              <a:pathLst>
                <a:path w="4743" h="3511" extrusionOk="0">
                  <a:moveTo>
                    <a:pt x="2100" y="0"/>
                  </a:moveTo>
                  <a:cubicBezTo>
                    <a:pt x="1020" y="0"/>
                    <a:pt x="154" y="457"/>
                    <a:pt x="89" y="1123"/>
                  </a:cubicBezTo>
                  <a:cubicBezTo>
                    <a:pt x="1" y="1857"/>
                    <a:pt x="823" y="3369"/>
                    <a:pt x="2085" y="3501"/>
                  </a:cubicBezTo>
                  <a:cubicBezTo>
                    <a:pt x="2145" y="3508"/>
                    <a:pt x="2205" y="3511"/>
                    <a:pt x="2265" y="3511"/>
                  </a:cubicBezTo>
                  <a:cubicBezTo>
                    <a:pt x="3450" y="3511"/>
                    <a:pt x="4585" y="2306"/>
                    <a:pt x="4669" y="1608"/>
                  </a:cubicBezTo>
                  <a:cubicBezTo>
                    <a:pt x="4742" y="859"/>
                    <a:pt x="3788" y="154"/>
                    <a:pt x="2511" y="22"/>
                  </a:cubicBezTo>
                  <a:cubicBezTo>
                    <a:pt x="2371" y="8"/>
                    <a:pt x="2234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Google Shape;1530;p66"/>
            <p:cNvSpPr/>
            <p:nvPr/>
          </p:nvSpPr>
          <p:spPr>
            <a:xfrm>
              <a:off x="7008475" y="2369175"/>
              <a:ext cx="13350" cy="10950"/>
            </a:xfrm>
            <a:custGeom>
              <a:avLst/>
              <a:gdLst/>
              <a:ahLst/>
              <a:cxnLst/>
              <a:rect l="l" t="t" r="r" b="b"/>
              <a:pathLst>
                <a:path w="534" h="438" extrusionOk="0">
                  <a:moveTo>
                    <a:pt x="247" y="1"/>
                  </a:moveTo>
                  <a:cubicBezTo>
                    <a:pt x="149" y="1"/>
                    <a:pt x="60" y="69"/>
                    <a:pt x="35" y="168"/>
                  </a:cubicBezTo>
                  <a:cubicBezTo>
                    <a:pt x="1" y="316"/>
                    <a:pt x="116" y="437"/>
                    <a:pt x="251" y="437"/>
                  </a:cubicBezTo>
                  <a:cubicBezTo>
                    <a:pt x="291" y="437"/>
                    <a:pt x="333" y="427"/>
                    <a:pt x="373" y="403"/>
                  </a:cubicBezTo>
                  <a:cubicBezTo>
                    <a:pt x="534" y="301"/>
                    <a:pt x="490" y="51"/>
                    <a:pt x="299" y="7"/>
                  </a:cubicBezTo>
                  <a:cubicBezTo>
                    <a:pt x="282" y="3"/>
                    <a:pt x="264" y="1"/>
                    <a:pt x="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Google Shape;1531;p66"/>
            <p:cNvSpPr/>
            <p:nvPr/>
          </p:nvSpPr>
          <p:spPr>
            <a:xfrm>
              <a:off x="6994525" y="2384225"/>
              <a:ext cx="13375" cy="11275"/>
            </a:xfrm>
            <a:custGeom>
              <a:avLst/>
              <a:gdLst/>
              <a:ahLst/>
              <a:cxnLst/>
              <a:rect l="l" t="t" r="r" b="b"/>
              <a:pathLst>
                <a:path w="535" h="451" extrusionOk="0">
                  <a:moveTo>
                    <a:pt x="248" y="0"/>
                  </a:moveTo>
                  <a:cubicBezTo>
                    <a:pt x="149" y="0"/>
                    <a:pt x="60" y="70"/>
                    <a:pt x="35" y="183"/>
                  </a:cubicBezTo>
                  <a:cubicBezTo>
                    <a:pt x="0" y="321"/>
                    <a:pt x="119" y="450"/>
                    <a:pt x="257" y="450"/>
                  </a:cubicBezTo>
                  <a:cubicBezTo>
                    <a:pt x="295" y="450"/>
                    <a:pt x="334" y="440"/>
                    <a:pt x="373" y="418"/>
                  </a:cubicBezTo>
                  <a:cubicBezTo>
                    <a:pt x="534" y="315"/>
                    <a:pt x="490" y="51"/>
                    <a:pt x="299" y="7"/>
                  </a:cubicBezTo>
                  <a:cubicBezTo>
                    <a:pt x="282" y="3"/>
                    <a:pt x="265" y="0"/>
                    <a:pt x="2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Google Shape;1532;p66"/>
            <p:cNvSpPr/>
            <p:nvPr/>
          </p:nvSpPr>
          <p:spPr>
            <a:xfrm>
              <a:off x="7019500" y="2384225"/>
              <a:ext cx="13350" cy="11100"/>
            </a:xfrm>
            <a:custGeom>
              <a:avLst/>
              <a:gdLst/>
              <a:ahLst/>
              <a:cxnLst/>
              <a:rect l="l" t="t" r="r" b="b"/>
              <a:pathLst>
                <a:path w="534" h="444" extrusionOk="0">
                  <a:moveTo>
                    <a:pt x="246" y="0"/>
                  </a:moveTo>
                  <a:cubicBezTo>
                    <a:pt x="148" y="0"/>
                    <a:pt x="59" y="68"/>
                    <a:pt x="34" y="168"/>
                  </a:cubicBezTo>
                  <a:cubicBezTo>
                    <a:pt x="1" y="314"/>
                    <a:pt x="113" y="443"/>
                    <a:pt x="246" y="443"/>
                  </a:cubicBezTo>
                  <a:cubicBezTo>
                    <a:pt x="287" y="443"/>
                    <a:pt x="330" y="431"/>
                    <a:pt x="372" y="403"/>
                  </a:cubicBezTo>
                  <a:cubicBezTo>
                    <a:pt x="533" y="301"/>
                    <a:pt x="489" y="51"/>
                    <a:pt x="299" y="7"/>
                  </a:cubicBezTo>
                  <a:cubicBezTo>
                    <a:pt x="281" y="3"/>
                    <a:pt x="263" y="0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Google Shape;1533;p66"/>
            <p:cNvSpPr/>
            <p:nvPr/>
          </p:nvSpPr>
          <p:spPr>
            <a:xfrm>
              <a:off x="6904600" y="2356325"/>
              <a:ext cx="13375" cy="11275"/>
            </a:xfrm>
            <a:custGeom>
              <a:avLst/>
              <a:gdLst/>
              <a:ahLst/>
              <a:cxnLst/>
              <a:rect l="l" t="t" r="r" b="b"/>
              <a:pathLst>
                <a:path w="535" h="451" extrusionOk="0">
                  <a:moveTo>
                    <a:pt x="248" y="1"/>
                  </a:moveTo>
                  <a:cubicBezTo>
                    <a:pt x="149" y="1"/>
                    <a:pt x="60" y="71"/>
                    <a:pt x="35" y="183"/>
                  </a:cubicBezTo>
                  <a:cubicBezTo>
                    <a:pt x="1" y="321"/>
                    <a:pt x="119" y="450"/>
                    <a:pt x="257" y="450"/>
                  </a:cubicBezTo>
                  <a:cubicBezTo>
                    <a:pt x="295" y="450"/>
                    <a:pt x="335" y="440"/>
                    <a:pt x="373" y="418"/>
                  </a:cubicBezTo>
                  <a:cubicBezTo>
                    <a:pt x="534" y="315"/>
                    <a:pt x="490" y="66"/>
                    <a:pt x="299" y="7"/>
                  </a:cubicBezTo>
                  <a:cubicBezTo>
                    <a:pt x="282" y="3"/>
                    <a:pt x="265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Google Shape;1534;p66"/>
            <p:cNvSpPr/>
            <p:nvPr/>
          </p:nvSpPr>
          <p:spPr>
            <a:xfrm>
              <a:off x="6890675" y="2371500"/>
              <a:ext cx="13350" cy="11175"/>
            </a:xfrm>
            <a:custGeom>
              <a:avLst/>
              <a:gdLst/>
              <a:ahLst/>
              <a:cxnLst/>
              <a:rect l="l" t="t" r="r" b="b"/>
              <a:pathLst>
                <a:path w="534" h="447" extrusionOk="0">
                  <a:moveTo>
                    <a:pt x="269" y="0"/>
                  </a:moveTo>
                  <a:cubicBezTo>
                    <a:pt x="162" y="0"/>
                    <a:pt x="61" y="71"/>
                    <a:pt x="34" y="178"/>
                  </a:cubicBezTo>
                  <a:cubicBezTo>
                    <a:pt x="0" y="326"/>
                    <a:pt x="115" y="447"/>
                    <a:pt x="251" y="447"/>
                  </a:cubicBezTo>
                  <a:cubicBezTo>
                    <a:pt x="290" y="447"/>
                    <a:pt x="332" y="436"/>
                    <a:pt x="372" y="413"/>
                  </a:cubicBezTo>
                  <a:cubicBezTo>
                    <a:pt x="533" y="310"/>
                    <a:pt x="489" y="46"/>
                    <a:pt x="299" y="2"/>
                  </a:cubicBezTo>
                  <a:cubicBezTo>
                    <a:pt x="289" y="1"/>
                    <a:pt x="27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Google Shape;1535;p66"/>
            <p:cNvSpPr/>
            <p:nvPr/>
          </p:nvSpPr>
          <p:spPr>
            <a:xfrm>
              <a:off x="6915600" y="2371375"/>
              <a:ext cx="13375" cy="11275"/>
            </a:xfrm>
            <a:custGeom>
              <a:avLst/>
              <a:gdLst/>
              <a:ahLst/>
              <a:cxnLst/>
              <a:rect l="l" t="t" r="r" b="b"/>
              <a:pathLst>
                <a:path w="535" h="451" extrusionOk="0">
                  <a:moveTo>
                    <a:pt x="248" y="1"/>
                  </a:moveTo>
                  <a:cubicBezTo>
                    <a:pt x="149" y="1"/>
                    <a:pt x="61" y="69"/>
                    <a:pt x="36" y="169"/>
                  </a:cubicBezTo>
                  <a:cubicBezTo>
                    <a:pt x="1" y="318"/>
                    <a:pt x="120" y="450"/>
                    <a:pt x="251" y="450"/>
                  </a:cubicBezTo>
                  <a:cubicBezTo>
                    <a:pt x="287" y="450"/>
                    <a:pt x="324" y="440"/>
                    <a:pt x="359" y="418"/>
                  </a:cubicBezTo>
                  <a:cubicBezTo>
                    <a:pt x="535" y="315"/>
                    <a:pt x="491" y="51"/>
                    <a:pt x="300" y="7"/>
                  </a:cubicBezTo>
                  <a:cubicBezTo>
                    <a:pt x="282" y="3"/>
                    <a:pt x="265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Google Shape;1536;p66"/>
            <p:cNvSpPr/>
            <p:nvPr/>
          </p:nvSpPr>
          <p:spPr>
            <a:xfrm>
              <a:off x="7021075" y="2230950"/>
              <a:ext cx="39300" cy="70925"/>
            </a:xfrm>
            <a:custGeom>
              <a:avLst/>
              <a:gdLst/>
              <a:ahLst/>
              <a:cxnLst/>
              <a:rect l="l" t="t" r="r" b="b"/>
              <a:pathLst>
                <a:path w="1572" h="2837" extrusionOk="0">
                  <a:moveTo>
                    <a:pt x="689" y="0"/>
                  </a:moveTo>
                  <a:cubicBezTo>
                    <a:pt x="680" y="0"/>
                    <a:pt x="671" y="1"/>
                    <a:pt x="661" y="1"/>
                  </a:cubicBezTo>
                  <a:cubicBezTo>
                    <a:pt x="265" y="45"/>
                    <a:pt x="1" y="706"/>
                    <a:pt x="59" y="1484"/>
                  </a:cubicBezTo>
                  <a:cubicBezTo>
                    <a:pt x="130" y="2249"/>
                    <a:pt x="488" y="2837"/>
                    <a:pt x="870" y="2837"/>
                  </a:cubicBezTo>
                  <a:cubicBezTo>
                    <a:pt x="884" y="2837"/>
                    <a:pt x="897" y="2836"/>
                    <a:pt x="911" y="2835"/>
                  </a:cubicBezTo>
                  <a:cubicBezTo>
                    <a:pt x="1307" y="2805"/>
                    <a:pt x="1572" y="2145"/>
                    <a:pt x="1513" y="1352"/>
                  </a:cubicBezTo>
                  <a:cubicBezTo>
                    <a:pt x="1441" y="592"/>
                    <a:pt x="1075" y="0"/>
                    <a:pt x="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Google Shape;1537;p66"/>
            <p:cNvSpPr/>
            <p:nvPr/>
          </p:nvSpPr>
          <p:spPr>
            <a:xfrm>
              <a:off x="6952450" y="2217750"/>
              <a:ext cx="46275" cy="58400"/>
            </a:xfrm>
            <a:custGeom>
              <a:avLst/>
              <a:gdLst/>
              <a:ahLst/>
              <a:cxnLst/>
              <a:rect l="l" t="t" r="r" b="b"/>
              <a:pathLst>
                <a:path w="1851" h="2336" extrusionOk="0">
                  <a:moveTo>
                    <a:pt x="1353" y="1"/>
                  </a:moveTo>
                  <a:cubicBezTo>
                    <a:pt x="1045" y="1"/>
                    <a:pt x="633" y="343"/>
                    <a:pt x="353" y="867"/>
                  </a:cubicBezTo>
                  <a:cubicBezTo>
                    <a:pt x="15" y="1484"/>
                    <a:pt x="0" y="2130"/>
                    <a:pt x="323" y="2291"/>
                  </a:cubicBezTo>
                  <a:cubicBezTo>
                    <a:pt x="378" y="2321"/>
                    <a:pt x="439" y="2335"/>
                    <a:pt x="503" y="2335"/>
                  </a:cubicBezTo>
                  <a:cubicBezTo>
                    <a:pt x="820" y="2335"/>
                    <a:pt x="1230" y="1993"/>
                    <a:pt x="1498" y="1469"/>
                  </a:cubicBezTo>
                  <a:cubicBezTo>
                    <a:pt x="1835" y="852"/>
                    <a:pt x="1850" y="206"/>
                    <a:pt x="1527" y="45"/>
                  </a:cubicBezTo>
                  <a:cubicBezTo>
                    <a:pt x="1475" y="15"/>
                    <a:pt x="1416" y="1"/>
                    <a:pt x="13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Google Shape;1538;p66"/>
            <p:cNvSpPr/>
            <p:nvPr/>
          </p:nvSpPr>
          <p:spPr>
            <a:xfrm>
              <a:off x="7271025" y="2254975"/>
              <a:ext cx="116725" cy="135675"/>
            </a:xfrm>
            <a:custGeom>
              <a:avLst/>
              <a:gdLst/>
              <a:ahLst/>
              <a:cxnLst/>
              <a:rect l="l" t="t" r="r" b="b"/>
              <a:pathLst>
                <a:path w="4669" h="5427" extrusionOk="0">
                  <a:moveTo>
                    <a:pt x="2590" y="1"/>
                  </a:moveTo>
                  <a:cubicBezTo>
                    <a:pt x="1788" y="1"/>
                    <a:pt x="1029" y="577"/>
                    <a:pt x="0" y="1551"/>
                  </a:cubicBezTo>
                  <a:cubicBezTo>
                    <a:pt x="74" y="2681"/>
                    <a:pt x="588" y="4443"/>
                    <a:pt x="2760" y="5426"/>
                  </a:cubicBezTo>
                  <a:cubicBezTo>
                    <a:pt x="3450" y="4839"/>
                    <a:pt x="3979" y="4164"/>
                    <a:pt x="4155" y="3401"/>
                  </a:cubicBezTo>
                  <a:cubicBezTo>
                    <a:pt x="4669" y="1169"/>
                    <a:pt x="3832" y="97"/>
                    <a:pt x="2760" y="9"/>
                  </a:cubicBezTo>
                  <a:cubicBezTo>
                    <a:pt x="2703" y="3"/>
                    <a:pt x="2646" y="1"/>
                    <a:pt x="2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Google Shape;1539;p66"/>
            <p:cNvSpPr/>
            <p:nvPr/>
          </p:nvSpPr>
          <p:spPr>
            <a:xfrm>
              <a:off x="7143300" y="2293725"/>
              <a:ext cx="196750" cy="165575"/>
            </a:xfrm>
            <a:custGeom>
              <a:avLst/>
              <a:gdLst/>
              <a:ahLst/>
              <a:cxnLst/>
              <a:rect l="l" t="t" r="r" b="b"/>
              <a:pathLst>
                <a:path w="7870" h="6623" extrusionOk="0">
                  <a:moveTo>
                    <a:pt x="5109" y="1"/>
                  </a:moveTo>
                  <a:cubicBezTo>
                    <a:pt x="4830" y="265"/>
                    <a:pt x="4522" y="559"/>
                    <a:pt x="4184" y="882"/>
                  </a:cubicBezTo>
                  <a:cubicBezTo>
                    <a:pt x="3201" y="1836"/>
                    <a:pt x="2114" y="2687"/>
                    <a:pt x="955" y="3421"/>
                  </a:cubicBezTo>
                  <a:cubicBezTo>
                    <a:pt x="0" y="4097"/>
                    <a:pt x="88" y="5477"/>
                    <a:pt x="323" y="5917"/>
                  </a:cubicBezTo>
                  <a:cubicBezTo>
                    <a:pt x="484" y="6218"/>
                    <a:pt x="1022" y="6623"/>
                    <a:pt x="1934" y="6623"/>
                  </a:cubicBezTo>
                  <a:cubicBezTo>
                    <a:pt x="2355" y="6623"/>
                    <a:pt x="2856" y="6536"/>
                    <a:pt x="3436" y="6314"/>
                  </a:cubicBezTo>
                  <a:cubicBezTo>
                    <a:pt x="4640" y="5844"/>
                    <a:pt x="6548" y="5022"/>
                    <a:pt x="7869" y="3891"/>
                  </a:cubicBezTo>
                  <a:cubicBezTo>
                    <a:pt x="5697" y="2893"/>
                    <a:pt x="5183" y="1131"/>
                    <a:pt x="5109" y="1"/>
                  </a:cubicBezTo>
                  <a:close/>
                </a:path>
              </a:pathLst>
            </a:custGeom>
            <a:solidFill>
              <a:srgbClr val="C97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155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2" grpId="0"/>
      <p:bldP spid="44" grpId="0"/>
      <p:bldP spid="45" grpId="0"/>
      <p:bldP spid="46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Cute teddy bear doll 1667187 Vector Art at Vecteez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ounded Rectangle 40">
            <a:hlinkClick r:id="rId4" action="ppaction://hlinksldjump"/>
          </p:cNvPr>
          <p:cNvSpPr/>
          <p:nvPr/>
        </p:nvSpPr>
        <p:spPr>
          <a:xfrm>
            <a:off x="556627" y="168276"/>
            <a:ext cx="8322677" cy="121454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>
            <a:hlinkClick r:id="rId4" action="ppaction://hlinksldjump"/>
          </p:cNvPr>
          <p:cNvSpPr/>
          <p:nvPr/>
        </p:nvSpPr>
        <p:spPr>
          <a:xfrm>
            <a:off x="695407" y="1482452"/>
            <a:ext cx="2256340" cy="48624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say </a:t>
            </a:r>
            <a:r>
              <a:rPr lang="en-US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endParaRPr lang="en-US" altLang="en-US" sz="3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508789" y="799612"/>
            <a:ext cx="301591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781379" y="813161"/>
            <a:ext cx="1211179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63884" y="1230256"/>
            <a:ext cx="3036499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311148" y="2334759"/>
            <a:ext cx="8667584" cy="11056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FFC000"/>
            </a:solidFill>
            <a:prstDash val="solid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chi Hand"/>
              <a:buNone/>
              <a:defRPr sz="6000" b="0" i="0" u="none" strike="noStrike" cap="none">
                <a:solidFill>
                  <a:schemeClr val="lt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l"/>
            <a:r>
              <a:rPr lang="en-US" alt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alt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alt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alt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say, </a:t>
            </a:r>
            <a:r>
              <a:rPr lang="en-US" alt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đam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ham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say </a:t>
            </a:r>
            <a:r>
              <a:rPr lang="en-US" alt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altLang="en-US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7"/>
          <p:cNvSpPr txBox="1">
            <a:spLocks noChangeArrowheads="1"/>
          </p:cNvSpPr>
          <p:nvPr/>
        </p:nvSpPr>
        <p:spPr>
          <a:xfrm>
            <a:off x="292655" y="3509980"/>
            <a:ext cx="8670757" cy="12217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FFC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chi Hand"/>
              <a:buNone/>
              <a:defRPr sz="6000" b="0" i="0" u="none" strike="noStrike" cap="none">
                <a:solidFill>
                  <a:schemeClr val="lt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l"/>
            <a:r>
              <a:rPr lang="en-US" altLang="en-US" sz="3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Chán</a:t>
            </a:r>
            <a:r>
              <a:rPr lang="en-US" altLang="en-US" sz="36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nản</a:t>
            </a:r>
            <a:r>
              <a:rPr lang="en-US" altLang="en-US" sz="36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altLang="en-US" sz="36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6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altLang="en-US" sz="36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altLang="en-US" sz="36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altLang="en-US" sz="3600" b="1" i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oogle Shape;1264;p59"/>
          <p:cNvGrpSpPr/>
          <p:nvPr/>
        </p:nvGrpSpPr>
        <p:grpSpPr>
          <a:xfrm rot="246036">
            <a:off x="7965149" y="4252083"/>
            <a:ext cx="1167499" cy="1315356"/>
            <a:chOff x="5803925" y="2571752"/>
            <a:chExt cx="1427649" cy="1946289"/>
          </a:xfrm>
        </p:grpSpPr>
        <p:sp>
          <p:nvSpPr>
            <p:cNvPr id="25" name="Google Shape;1265;p59"/>
            <p:cNvSpPr/>
            <p:nvPr/>
          </p:nvSpPr>
          <p:spPr>
            <a:xfrm>
              <a:off x="6640507" y="3841805"/>
              <a:ext cx="591066" cy="676235"/>
            </a:xfrm>
            <a:custGeom>
              <a:avLst/>
              <a:gdLst/>
              <a:ahLst/>
              <a:cxnLst/>
              <a:rect l="l" t="t" r="r" b="b"/>
              <a:pathLst>
                <a:path w="39523" h="45218" extrusionOk="0">
                  <a:moveTo>
                    <a:pt x="16117" y="0"/>
                  </a:moveTo>
                  <a:cubicBezTo>
                    <a:pt x="14858" y="0"/>
                    <a:pt x="13602" y="72"/>
                    <a:pt x="12387" y="224"/>
                  </a:cubicBezTo>
                  <a:cubicBezTo>
                    <a:pt x="5532" y="1030"/>
                    <a:pt x="1" y="4429"/>
                    <a:pt x="2997" y="11861"/>
                  </a:cubicBezTo>
                  <a:cubicBezTo>
                    <a:pt x="4379" y="15202"/>
                    <a:pt x="7663" y="17622"/>
                    <a:pt x="11235" y="18428"/>
                  </a:cubicBezTo>
                  <a:cubicBezTo>
                    <a:pt x="11696" y="18486"/>
                    <a:pt x="12157" y="18601"/>
                    <a:pt x="12618" y="18659"/>
                  </a:cubicBezTo>
                  <a:cubicBezTo>
                    <a:pt x="13302" y="18734"/>
                    <a:pt x="13989" y="18771"/>
                    <a:pt x="14675" y="18771"/>
                  </a:cubicBezTo>
                  <a:cubicBezTo>
                    <a:pt x="17166" y="18771"/>
                    <a:pt x="19647" y="18282"/>
                    <a:pt x="21951" y="17334"/>
                  </a:cubicBezTo>
                  <a:lnTo>
                    <a:pt x="21951" y="17334"/>
                  </a:lnTo>
                  <a:cubicBezTo>
                    <a:pt x="19992" y="19293"/>
                    <a:pt x="18379" y="21655"/>
                    <a:pt x="17227" y="24132"/>
                  </a:cubicBezTo>
                  <a:cubicBezTo>
                    <a:pt x="14116" y="30815"/>
                    <a:pt x="13943" y="38419"/>
                    <a:pt x="16766" y="45217"/>
                  </a:cubicBezTo>
                  <a:lnTo>
                    <a:pt x="30650" y="33407"/>
                  </a:lnTo>
                  <a:cubicBezTo>
                    <a:pt x="31860" y="32370"/>
                    <a:pt x="33127" y="31276"/>
                    <a:pt x="34279" y="30123"/>
                  </a:cubicBezTo>
                  <a:cubicBezTo>
                    <a:pt x="36238" y="28338"/>
                    <a:pt x="37621" y="26033"/>
                    <a:pt x="38427" y="23498"/>
                  </a:cubicBezTo>
                  <a:cubicBezTo>
                    <a:pt x="39522" y="19177"/>
                    <a:pt x="37794" y="14511"/>
                    <a:pt x="34798" y="11170"/>
                  </a:cubicBezTo>
                  <a:cubicBezTo>
                    <a:pt x="31860" y="7828"/>
                    <a:pt x="27885" y="5639"/>
                    <a:pt x="23909" y="3680"/>
                  </a:cubicBezTo>
                  <a:lnTo>
                    <a:pt x="28634" y="2758"/>
                  </a:lnTo>
                  <a:cubicBezTo>
                    <a:pt x="26061" y="1105"/>
                    <a:pt x="21071" y="0"/>
                    <a:pt x="16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66;p59"/>
            <p:cNvSpPr/>
            <p:nvPr/>
          </p:nvSpPr>
          <p:spPr>
            <a:xfrm>
              <a:off x="6849010" y="4202684"/>
              <a:ext cx="304155" cy="315356"/>
            </a:xfrm>
            <a:custGeom>
              <a:avLst/>
              <a:gdLst/>
              <a:ahLst/>
              <a:cxnLst/>
              <a:rect l="l" t="t" r="r" b="b"/>
              <a:pathLst>
                <a:path w="20338" h="21087" extrusionOk="0">
                  <a:moveTo>
                    <a:pt x="3285" y="1"/>
                  </a:moveTo>
                  <a:cubicBezTo>
                    <a:pt x="174" y="6684"/>
                    <a:pt x="1" y="14288"/>
                    <a:pt x="2824" y="21086"/>
                  </a:cubicBezTo>
                  <a:lnTo>
                    <a:pt x="16708" y="9276"/>
                  </a:lnTo>
                  <a:cubicBezTo>
                    <a:pt x="17918" y="8239"/>
                    <a:pt x="19185" y="7145"/>
                    <a:pt x="20337" y="5992"/>
                  </a:cubicBezTo>
                  <a:lnTo>
                    <a:pt x="20337" y="5992"/>
                  </a:lnTo>
                  <a:cubicBezTo>
                    <a:pt x="17687" y="6280"/>
                    <a:pt x="15152" y="7029"/>
                    <a:pt x="12848" y="8354"/>
                  </a:cubicBezTo>
                  <a:cubicBezTo>
                    <a:pt x="12906" y="5992"/>
                    <a:pt x="12963" y="3630"/>
                    <a:pt x="13021" y="1268"/>
                  </a:cubicBezTo>
                  <a:lnTo>
                    <a:pt x="13021" y="1268"/>
                  </a:lnTo>
                  <a:cubicBezTo>
                    <a:pt x="9910" y="4552"/>
                    <a:pt x="7721" y="8643"/>
                    <a:pt x="6626" y="13079"/>
                  </a:cubicBezTo>
                  <a:cubicBezTo>
                    <a:pt x="6338" y="10256"/>
                    <a:pt x="5762" y="7490"/>
                    <a:pt x="5013" y="4725"/>
                  </a:cubicBezTo>
                  <a:cubicBezTo>
                    <a:pt x="4667" y="3400"/>
                    <a:pt x="4206" y="2133"/>
                    <a:pt x="3746" y="807"/>
                  </a:cubicBezTo>
                  <a:cubicBezTo>
                    <a:pt x="3630" y="519"/>
                    <a:pt x="3457" y="289"/>
                    <a:pt x="32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67;p59"/>
            <p:cNvSpPr/>
            <p:nvPr/>
          </p:nvSpPr>
          <p:spPr>
            <a:xfrm>
              <a:off x="5803925" y="2597684"/>
              <a:ext cx="480773" cy="500499"/>
            </a:xfrm>
            <a:custGeom>
              <a:avLst/>
              <a:gdLst/>
              <a:ahLst/>
              <a:cxnLst/>
              <a:rect l="l" t="t" r="r" b="b"/>
              <a:pathLst>
                <a:path w="32148" h="33467" extrusionOk="0">
                  <a:moveTo>
                    <a:pt x="7200" y="0"/>
                  </a:moveTo>
                  <a:cubicBezTo>
                    <a:pt x="6751" y="0"/>
                    <a:pt x="6346" y="54"/>
                    <a:pt x="5992" y="167"/>
                  </a:cubicBezTo>
                  <a:cubicBezTo>
                    <a:pt x="1" y="2011"/>
                    <a:pt x="14519" y="33466"/>
                    <a:pt x="14519" y="33466"/>
                  </a:cubicBezTo>
                  <a:lnTo>
                    <a:pt x="32148" y="13245"/>
                  </a:lnTo>
                  <a:cubicBezTo>
                    <a:pt x="32148" y="13245"/>
                    <a:pt x="14268" y="0"/>
                    <a:pt x="7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68;p59"/>
            <p:cNvSpPr/>
            <p:nvPr/>
          </p:nvSpPr>
          <p:spPr>
            <a:xfrm>
              <a:off x="5877159" y="2681567"/>
              <a:ext cx="456651" cy="476063"/>
            </a:xfrm>
            <a:custGeom>
              <a:avLst/>
              <a:gdLst/>
              <a:ahLst/>
              <a:cxnLst/>
              <a:rect l="l" t="t" r="r" b="b"/>
              <a:pathLst>
                <a:path w="30535" h="31833" extrusionOk="0">
                  <a:moveTo>
                    <a:pt x="6757" y="0"/>
                  </a:moveTo>
                  <a:cubicBezTo>
                    <a:pt x="6347" y="0"/>
                    <a:pt x="5974" y="47"/>
                    <a:pt x="5647" y="146"/>
                  </a:cubicBezTo>
                  <a:cubicBezTo>
                    <a:pt x="1" y="1875"/>
                    <a:pt x="13770" y="31832"/>
                    <a:pt x="13770" y="31832"/>
                  </a:cubicBezTo>
                  <a:lnTo>
                    <a:pt x="30534" y="12590"/>
                  </a:lnTo>
                  <a:cubicBezTo>
                    <a:pt x="30534" y="12590"/>
                    <a:pt x="13492" y="0"/>
                    <a:pt x="6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69;p59"/>
            <p:cNvSpPr/>
            <p:nvPr/>
          </p:nvSpPr>
          <p:spPr>
            <a:xfrm>
              <a:off x="6560393" y="2586094"/>
              <a:ext cx="477319" cy="503460"/>
            </a:xfrm>
            <a:custGeom>
              <a:avLst/>
              <a:gdLst/>
              <a:ahLst/>
              <a:cxnLst/>
              <a:rect l="l" t="t" r="r" b="b"/>
              <a:pathLst>
                <a:path w="31917" h="33665" extrusionOk="0">
                  <a:moveTo>
                    <a:pt x="24799" y="0"/>
                  </a:moveTo>
                  <a:cubicBezTo>
                    <a:pt x="17818" y="0"/>
                    <a:pt x="0" y="13789"/>
                    <a:pt x="0" y="13789"/>
                  </a:cubicBezTo>
                  <a:lnTo>
                    <a:pt x="18090" y="33665"/>
                  </a:lnTo>
                  <a:cubicBezTo>
                    <a:pt x="18090" y="33665"/>
                    <a:pt x="31917" y="1806"/>
                    <a:pt x="25867" y="136"/>
                  </a:cubicBezTo>
                  <a:cubicBezTo>
                    <a:pt x="25549" y="44"/>
                    <a:pt x="25191" y="0"/>
                    <a:pt x="247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70;p59"/>
            <p:cNvSpPr/>
            <p:nvPr/>
          </p:nvSpPr>
          <p:spPr>
            <a:xfrm>
              <a:off x="6513868" y="2671547"/>
              <a:ext cx="452329" cy="478321"/>
            </a:xfrm>
            <a:custGeom>
              <a:avLst/>
              <a:gdLst/>
              <a:ahLst/>
              <a:cxnLst/>
              <a:rect l="l" t="t" r="r" b="b"/>
              <a:pathLst>
                <a:path w="30246" h="31984" extrusionOk="0">
                  <a:moveTo>
                    <a:pt x="23542" y="0"/>
                  </a:moveTo>
                  <a:cubicBezTo>
                    <a:pt x="16915" y="0"/>
                    <a:pt x="0" y="13087"/>
                    <a:pt x="0" y="13087"/>
                  </a:cubicBezTo>
                  <a:lnTo>
                    <a:pt x="17111" y="31984"/>
                  </a:lnTo>
                  <a:cubicBezTo>
                    <a:pt x="17111" y="31984"/>
                    <a:pt x="30246" y="1796"/>
                    <a:pt x="24542" y="125"/>
                  </a:cubicBezTo>
                  <a:cubicBezTo>
                    <a:pt x="24243" y="40"/>
                    <a:pt x="23908" y="0"/>
                    <a:pt x="235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71;p59"/>
            <p:cNvSpPr/>
            <p:nvPr/>
          </p:nvSpPr>
          <p:spPr>
            <a:xfrm>
              <a:off x="5809966" y="3336820"/>
              <a:ext cx="368760" cy="403650"/>
            </a:xfrm>
            <a:custGeom>
              <a:avLst/>
              <a:gdLst/>
              <a:ahLst/>
              <a:cxnLst/>
              <a:rect l="l" t="t" r="r" b="b"/>
              <a:pathLst>
                <a:path w="24658" h="26991" extrusionOk="0">
                  <a:moveTo>
                    <a:pt x="20510" y="0"/>
                  </a:moveTo>
                  <a:lnTo>
                    <a:pt x="20221" y="58"/>
                  </a:lnTo>
                  <a:lnTo>
                    <a:pt x="20106" y="58"/>
                  </a:lnTo>
                  <a:cubicBezTo>
                    <a:pt x="19991" y="115"/>
                    <a:pt x="19876" y="115"/>
                    <a:pt x="19761" y="173"/>
                  </a:cubicBezTo>
                  <a:lnTo>
                    <a:pt x="19530" y="173"/>
                  </a:lnTo>
                  <a:cubicBezTo>
                    <a:pt x="19473" y="173"/>
                    <a:pt x="19415" y="231"/>
                    <a:pt x="19300" y="288"/>
                  </a:cubicBezTo>
                  <a:cubicBezTo>
                    <a:pt x="19242" y="288"/>
                    <a:pt x="19185" y="288"/>
                    <a:pt x="19185" y="346"/>
                  </a:cubicBezTo>
                  <a:cubicBezTo>
                    <a:pt x="19069" y="346"/>
                    <a:pt x="18954" y="404"/>
                    <a:pt x="18896" y="461"/>
                  </a:cubicBezTo>
                  <a:cubicBezTo>
                    <a:pt x="18436" y="692"/>
                    <a:pt x="18032" y="922"/>
                    <a:pt x="17571" y="1210"/>
                  </a:cubicBezTo>
                  <a:lnTo>
                    <a:pt x="17514" y="1210"/>
                  </a:lnTo>
                  <a:cubicBezTo>
                    <a:pt x="17226" y="1383"/>
                    <a:pt x="16938" y="1556"/>
                    <a:pt x="16592" y="1786"/>
                  </a:cubicBezTo>
                  <a:lnTo>
                    <a:pt x="16131" y="2074"/>
                  </a:lnTo>
                  <a:cubicBezTo>
                    <a:pt x="15958" y="2189"/>
                    <a:pt x="15785" y="2305"/>
                    <a:pt x="15613" y="2420"/>
                  </a:cubicBezTo>
                  <a:cubicBezTo>
                    <a:pt x="15094" y="2766"/>
                    <a:pt x="14576" y="3111"/>
                    <a:pt x="14057" y="3514"/>
                  </a:cubicBezTo>
                  <a:lnTo>
                    <a:pt x="13539" y="3918"/>
                  </a:lnTo>
                  <a:cubicBezTo>
                    <a:pt x="9275" y="7144"/>
                    <a:pt x="4551" y="11522"/>
                    <a:pt x="2420" y="14115"/>
                  </a:cubicBezTo>
                  <a:cubicBezTo>
                    <a:pt x="2305" y="14230"/>
                    <a:pt x="2189" y="14345"/>
                    <a:pt x="2132" y="14518"/>
                  </a:cubicBezTo>
                  <a:cubicBezTo>
                    <a:pt x="1844" y="14864"/>
                    <a:pt x="1613" y="15267"/>
                    <a:pt x="1383" y="15670"/>
                  </a:cubicBezTo>
                  <a:cubicBezTo>
                    <a:pt x="0" y="18954"/>
                    <a:pt x="1728" y="24888"/>
                    <a:pt x="6798" y="26732"/>
                  </a:cubicBezTo>
                  <a:cubicBezTo>
                    <a:pt x="7288" y="26904"/>
                    <a:pt x="7806" y="26991"/>
                    <a:pt x="8332" y="26991"/>
                  </a:cubicBezTo>
                  <a:cubicBezTo>
                    <a:pt x="8858" y="26991"/>
                    <a:pt x="9391" y="26904"/>
                    <a:pt x="9909" y="26732"/>
                  </a:cubicBezTo>
                  <a:cubicBezTo>
                    <a:pt x="10312" y="26674"/>
                    <a:pt x="10716" y="26559"/>
                    <a:pt x="11177" y="26386"/>
                  </a:cubicBezTo>
                  <a:cubicBezTo>
                    <a:pt x="12847" y="25810"/>
                    <a:pt x="14518" y="25003"/>
                    <a:pt x="16074" y="24081"/>
                  </a:cubicBezTo>
                  <a:cubicBezTo>
                    <a:pt x="18436" y="22699"/>
                    <a:pt x="20682" y="21143"/>
                    <a:pt x="22872" y="19473"/>
                  </a:cubicBezTo>
                  <a:cubicBezTo>
                    <a:pt x="23966" y="18666"/>
                    <a:pt x="24658" y="18148"/>
                    <a:pt x="24658" y="18148"/>
                  </a:cubicBezTo>
                  <a:cubicBezTo>
                    <a:pt x="24658" y="18148"/>
                    <a:pt x="24658" y="16016"/>
                    <a:pt x="24485" y="13135"/>
                  </a:cubicBezTo>
                  <a:cubicBezTo>
                    <a:pt x="24369" y="10197"/>
                    <a:pt x="24024" y="7259"/>
                    <a:pt x="23505" y="4321"/>
                  </a:cubicBezTo>
                  <a:cubicBezTo>
                    <a:pt x="23390" y="3860"/>
                    <a:pt x="23332" y="3399"/>
                    <a:pt x="23217" y="2996"/>
                  </a:cubicBezTo>
                  <a:lnTo>
                    <a:pt x="23160" y="2881"/>
                  </a:lnTo>
                  <a:cubicBezTo>
                    <a:pt x="22929" y="2247"/>
                    <a:pt x="22641" y="1613"/>
                    <a:pt x="22295" y="1037"/>
                  </a:cubicBezTo>
                  <a:cubicBezTo>
                    <a:pt x="22065" y="576"/>
                    <a:pt x="21719" y="231"/>
                    <a:pt x="21258" y="58"/>
                  </a:cubicBezTo>
                  <a:lnTo>
                    <a:pt x="210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72;p59"/>
            <p:cNvSpPr/>
            <p:nvPr/>
          </p:nvSpPr>
          <p:spPr>
            <a:xfrm>
              <a:off x="6610358" y="3346421"/>
              <a:ext cx="402364" cy="375774"/>
            </a:xfrm>
            <a:custGeom>
              <a:avLst/>
              <a:gdLst/>
              <a:ahLst/>
              <a:cxnLst/>
              <a:rect l="l" t="t" r="r" b="b"/>
              <a:pathLst>
                <a:path w="26905" h="25127" extrusionOk="0">
                  <a:moveTo>
                    <a:pt x="3829" y="1"/>
                  </a:moveTo>
                  <a:cubicBezTo>
                    <a:pt x="3647" y="1"/>
                    <a:pt x="3484" y="17"/>
                    <a:pt x="3342" y="50"/>
                  </a:cubicBezTo>
                  <a:cubicBezTo>
                    <a:pt x="3284" y="50"/>
                    <a:pt x="3227" y="50"/>
                    <a:pt x="3169" y="107"/>
                  </a:cubicBezTo>
                  <a:cubicBezTo>
                    <a:pt x="1" y="1490"/>
                    <a:pt x="2363" y="18600"/>
                    <a:pt x="2363" y="18600"/>
                  </a:cubicBezTo>
                  <a:cubicBezTo>
                    <a:pt x="2363" y="18600"/>
                    <a:pt x="10831" y="23785"/>
                    <a:pt x="16881" y="24937"/>
                  </a:cubicBezTo>
                  <a:cubicBezTo>
                    <a:pt x="17596" y="25057"/>
                    <a:pt x="18283" y="25127"/>
                    <a:pt x="18919" y="25127"/>
                  </a:cubicBezTo>
                  <a:cubicBezTo>
                    <a:pt x="19818" y="25127"/>
                    <a:pt x="20618" y="24987"/>
                    <a:pt x="21259" y="24649"/>
                  </a:cubicBezTo>
                  <a:cubicBezTo>
                    <a:pt x="25983" y="22114"/>
                    <a:pt x="26905" y="15950"/>
                    <a:pt x="25061" y="12897"/>
                  </a:cubicBezTo>
                  <a:cubicBezTo>
                    <a:pt x="24658" y="12378"/>
                    <a:pt x="24255" y="11917"/>
                    <a:pt x="23794" y="11514"/>
                  </a:cubicBezTo>
                  <a:cubicBezTo>
                    <a:pt x="20510" y="8461"/>
                    <a:pt x="12156" y="2988"/>
                    <a:pt x="7029" y="856"/>
                  </a:cubicBezTo>
                  <a:cubicBezTo>
                    <a:pt x="5722" y="296"/>
                    <a:pt x="4604" y="1"/>
                    <a:pt x="38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73;p59"/>
            <p:cNvSpPr/>
            <p:nvPr/>
          </p:nvSpPr>
          <p:spPr>
            <a:xfrm>
              <a:off x="6019321" y="3350608"/>
              <a:ext cx="762511" cy="832455"/>
            </a:xfrm>
            <a:custGeom>
              <a:avLst/>
              <a:gdLst/>
              <a:ahLst/>
              <a:cxnLst/>
              <a:rect l="l" t="t" r="r" b="b"/>
              <a:pathLst>
                <a:path w="50987" h="55664" extrusionOk="0">
                  <a:moveTo>
                    <a:pt x="7605" y="0"/>
                  </a:moveTo>
                  <a:cubicBezTo>
                    <a:pt x="7605" y="0"/>
                    <a:pt x="7490" y="230"/>
                    <a:pt x="7259" y="691"/>
                  </a:cubicBezTo>
                  <a:cubicBezTo>
                    <a:pt x="6222" y="2938"/>
                    <a:pt x="3169" y="10485"/>
                    <a:pt x="2075" y="23159"/>
                  </a:cubicBezTo>
                  <a:cubicBezTo>
                    <a:pt x="1959" y="24542"/>
                    <a:pt x="1844" y="25925"/>
                    <a:pt x="1786" y="27365"/>
                  </a:cubicBezTo>
                  <a:lnTo>
                    <a:pt x="1786" y="28114"/>
                  </a:lnTo>
                  <a:cubicBezTo>
                    <a:pt x="1498" y="33184"/>
                    <a:pt x="980" y="37620"/>
                    <a:pt x="692" y="41307"/>
                  </a:cubicBezTo>
                  <a:cubicBezTo>
                    <a:pt x="1" y="49948"/>
                    <a:pt x="346" y="54730"/>
                    <a:pt x="6856" y="55249"/>
                  </a:cubicBezTo>
                  <a:lnTo>
                    <a:pt x="8239" y="55249"/>
                  </a:lnTo>
                  <a:cubicBezTo>
                    <a:pt x="9564" y="55249"/>
                    <a:pt x="11235" y="55249"/>
                    <a:pt x="13078" y="55306"/>
                  </a:cubicBezTo>
                  <a:lnTo>
                    <a:pt x="16938" y="55421"/>
                  </a:lnTo>
                  <a:cubicBezTo>
                    <a:pt x="21613" y="55521"/>
                    <a:pt x="27019" y="55663"/>
                    <a:pt x="32116" y="55663"/>
                  </a:cubicBezTo>
                  <a:cubicBezTo>
                    <a:pt x="32923" y="55663"/>
                    <a:pt x="33722" y="55660"/>
                    <a:pt x="34509" y="55652"/>
                  </a:cubicBezTo>
                  <a:lnTo>
                    <a:pt x="36814" y="55652"/>
                  </a:lnTo>
                  <a:cubicBezTo>
                    <a:pt x="37505" y="55652"/>
                    <a:pt x="38139" y="55594"/>
                    <a:pt x="38830" y="55594"/>
                  </a:cubicBezTo>
                  <a:cubicBezTo>
                    <a:pt x="41308" y="55537"/>
                    <a:pt x="43785" y="55306"/>
                    <a:pt x="46204" y="54961"/>
                  </a:cubicBezTo>
                  <a:cubicBezTo>
                    <a:pt x="48855" y="54500"/>
                    <a:pt x="50410" y="53808"/>
                    <a:pt x="50410" y="52829"/>
                  </a:cubicBezTo>
                  <a:cubicBezTo>
                    <a:pt x="50410" y="50006"/>
                    <a:pt x="50986" y="36352"/>
                    <a:pt x="49661" y="22699"/>
                  </a:cubicBezTo>
                  <a:cubicBezTo>
                    <a:pt x="48855" y="14403"/>
                    <a:pt x="47299" y="6164"/>
                    <a:pt x="44534" y="403"/>
                  </a:cubicBezTo>
                  <a:lnTo>
                    <a:pt x="42345" y="403"/>
                  </a:lnTo>
                  <a:lnTo>
                    <a:pt x="83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74;p59"/>
            <p:cNvSpPr/>
            <p:nvPr/>
          </p:nvSpPr>
          <p:spPr>
            <a:xfrm>
              <a:off x="6121853" y="3532386"/>
              <a:ext cx="588464" cy="650677"/>
            </a:xfrm>
            <a:custGeom>
              <a:avLst/>
              <a:gdLst/>
              <a:ahLst/>
              <a:cxnLst/>
              <a:rect l="l" t="t" r="r" b="b"/>
              <a:pathLst>
                <a:path w="39349" h="43509" extrusionOk="0">
                  <a:moveTo>
                    <a:pt x="20218" y="1"/>
                  </a:moveTo>
                  <a:cubicBezTo>
                    <a:pt x="20200" y="1"/>
                    <a:pt x="20182" y="1"/>
                    <a:pt x="20164" y="1"/>
                  </a:cubicBezTo>
                  <a:cubicBezTo>
                    <a:pt x="8008" y="116"/>
                    <a:pt x="1152" y="36238"/>
                    <a:pt x="0" y="43036"/>
                  </a:cubicBezTo>
                  <a:cubicBezTo>
                    <a:pt x="403" y="43094"/>
                    <a:pt x="864" y="43094"/>
                    <a:pt x="1383" y="43094"/>
                  </a:cubicBezTo>
                  <a:cubicBezTo>
                    <a:pt x="2708" y="43094"/>
                    <a:pt x="4379" y="43094"/>
                    <a:pt x="6222" y="43151"/>
                  </a:cubicBezTo>
                  <a:lnTo>
                    <a:pt x="10082" y="43209"/>
                  </a:lnTo>
                  <a:cubicBezTo>
                    <a:pt x="14772" y="43359"/>
                    <a:pt x="20196" y="43508"/>
                    <a:pt x="25308" y="43508"/>
                  </a:cubicBezTo>
                  <a:cubicBezTo>
                    <a:pt x="26098" y="43508"/>
                    <a:pt x="26882" y="43505"/>
                    <a:pt x="27653" y="43497"/>
                  </a:cubicBezTo>
                  <a:lnTo>
                    <a:pt x="29958" y="43497"/>
                  </a:lnTo>
                  <a:cubicBezTo>
                    <a:pt x="30649" y="43439"/>
                    <a:pt x="31283" y="43439"/>
                    <a:pt x="31974" y="43439"/>
                  </a:cubicBezTo>
                  <a:cubicBezTo>
                    <a:pt x="34452" y="43324"/>
                    <a:pt x="36929" y="43151"/>
                    <a:pt x="39348" y="42806"/>
                  </a:cubicBezTo>
                  <a:cubicBezTo>
                    <a:pt x="39291" y="42173"/>
                    <a:pt x="33488" y="1"/>
                    <a:pt x="202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75;p59"/>
            <p:cNvSpPr/>
            <p:nvPr/>
          </p:nvSpPr>
          <p:spPr>
            <a:xfrm>
              <a:off x="5987437" y="2707872"/>
              <a:ext cx="821957" cy="744415"/>
            </a:xfrm>
            <a:custGeom>
              <a:avLst/>
              <a:gdLst/>
              <a:ahLst/>
              <a:cxnLst/>
              <a:rect l="l" t="t" r="r" b="b"/>
              <a:pathLst>
                <a:path w="54962" h="49777" extrusionOk="0">
                  <a:moveTo>
                    <a:pt x="26905" y="0"/>
                  </a:moveTo>
                  <a:cubicBezTo>
                    <a:pt x="25580" y="58"/>
                    <a:pt x="24197" y="173"/>
                    <a:pt x="22872" y="346"/>
                  </a:cubicBezTo>
                  <a:cubicBezTo>
                    <a:pt x="22296" y="461"/>
                    <a:pt x="21720" y="577"/>
                    <a:pt x="21144" y="692"/>
                  </a:cubicBezTo>
                  <a:lnTo>
                    <a:pt x="20856" y="749"/>
                  </a:lnTo>
                  <a:lnTo>
                    <a:pt x="20683" y="807"/>
                  </a:lnTo>
                  <a:cubicBezTo>
                    <a:pt x="16939" y="1671"/>
                    <a:pt x="13367" y="3284"/>
                    <a:pt x="10256" y="5589"/>
                  </a:cubicBezTo>
                  <a:cubicBezTo>
                    <a:pt x="4783" y="9449"/>
                    <a:pt x="1153" y="15440"/>
                    <a:pt x="174" y="22065"/>
                  </a:cubicBezTo>
                  <a:lnTo>
                    <a:pt x="174" y="22181"/>
                  </a:lnTo>
                  <a:cubicBezTo>
                    <a:pt x="59" y="23160"/>
                    <a:pt x="1" y="24197"/>
                    <a:pt x="1" y="25234"/>
                  </a:cubicBezTo>
                  <a:cubicBezTo>
                    <a:pt x="1" y="25983"/>
                    <a:pt x="59" y="26674"/>
                    <a:pt x="116" y="27423"/>
                  </a:cubicBezTo>
                  <a:cubicBezTo>
                    <a:pt x="231" y="28114"/>
                    <a:pt x="347" y="28806"/>
                    <a:pt x="462" y="29497"/>
                  </a:cubicBezTo>
                  <a:cubicBezTo>
                    <a:pt x="519" y="29785"/>
                    <a:pt x="519" y="29958"/>
                    <a:pt x="635" y="30246"/>
                  </a:cubicBezTo>
                  <a:cubicBezTo>
                    <a:pt x="692" y="30477"/>
                    <a:pt x="750" y="30822"/>
                    <a:pt x="865" y="31053"/>
                  </a:cubicBezTo>
                  <a:cubicBezTo>
                    <a:pt x="923" y="31283"/>
                    <a:pt x="980" y="31513"/>
                    <a:pt x="1038" y="31744"/>
                  </a:cubicBezTo>
                  <a:cubicBezTo>
                    <a:pt x="1153" y="31974"/>
                    <a:pt x="1211" y="32262"/>
                    <a:pt x="1268" y="32493"/>
                  </a:cubicBezTo>
                  <a:cubicBezTo>
                    <a:pt x="1384" y="32723"/>
                    <a:pt x="1499" y="32954"/>
                    <a:pt x="1556" y="33184"/>
                  </a:cubicBezTo>
                  <a:cubicBezTo>
                    <a:pt x="1672" y="33415"/>
                    <a:pt x="1729" y="33645"/>
                    <a:pt x="1844" y="33876"/>
                  </a:cubicBezTo>
                  <a:cubicBezTo>
                    <a:pt x="2075" y="34336"/>
                    <a:pt x="2248" y="34855"/>
                    <a:pt x="2536" y="35316"/>
                  </a:cubicBezTo>
                  <a:cubicBezTo>
                    <a:pt x="3746" y="37678"/>
                    <a:pt x="5301" y="39867"/>
                    <a:pt x="7202" y="41711"/>
                  </a:cubicBezTo>
                  <a:lnTo>
                    <a:pt x="7721" y="42229"/>
                  </a:lnTo>
                  <a:lnTo>
                    <a:pt x="7778" y="42287"/>
                  </a:lnTo>
                  <a:lnTo>
                    <a:pt x="8182" y="42632"/>
                  </a:lnTo>
                  <a:cubicBezTo>
                    <a:pt x="8585" y="43036"/>
                    <a:pt x="9046" y="43381"/>
                    <a:pt x="9564" y="43785"/>
                  </a:cubicBezTo>
                  <a:cubicBezTo>
                    <a:pt x="13309" y="46665"/>
                    <a:pt x="17745" y="48566"/>
                    <a:pt x="22412" y="49373"/>
                  </a:cubicBezTo>
                  <a:cubicBezTo>
                    <a:pt x="24140" y="49661"/>
                    <a:pt x="25983" y="49776"/>
                    <a:pt x="27769" y="49776"/>
                  </a:cubicBezTo>
                  <a:lnTo>
                    <a:pt x="28403" y="49776"/>
                  </a:lnTo>
                  <a:cubicBezTo>
                    <a:pt x="35028" y="49603"/>
                    <a:pt x="41366" y="47184"/>
                    <a:pt x="46435" y="42920"/>
                  </a:cubicBezTo>
                  <a:cubicBezTo>
                    <a:pt x="46666" y="42690"/>
                    <a:pt x="46954" y="42402"/>
                    <a:pt x="47184" y="42171"/>
                  </a:cubicBezTo>
                  <a:lnTo>
                    <a:pt x="47242" y="42114"/>
                  </a:lnTo>
                  <a:lnTo>
                    <a:pt x="47703" y="41711"/>
                  </a:lnTo>
                  <a:lnTo>
                    <a:pt x="47876" y="41538"/>
                  </a:lnTo>
                  <a:cubicBezTo>
                    <a:pt x="48164" y="41250"/>
                    <a:pt x="48394" y="40962"/>
                    <a:pt x="48682" y="40674"/>
                  </a:cubicBezTo>
                  <a:cubicBezTo>
                    <a:pt x="50180" y="39060"/>
                    <a:pt x="51447" y="37217"/>
                    <a:pt x="52484" y="35258"/>
                  </a:cubicBezTo>
                  <a:cubicBezTo>
                    <a:pt x="53521" y="33184"/>
                    <a:pt x="54213" y="30995"/>
                    <a:pt x="54616" y="28748"/>
                  </a:cubicBezTo>
                  <a:cubicBezTo>
                    <a:pt x="54846" y="27366"/>
                    <a:pt x="54962" y="25983"/>
                    <a:pt x="54962" y="24600"/>
                  </a:cubicBezTo>
                  <a:cubicBezTo>
                    <a:pt x="54962" y="23678"/>
                    <a:pt x="54904" y="22814"/>
                    <a:pt x="54789" y="21893"/>
                  </a:cubicBezTo>
                  <a:cubicBezTo>
                    <a:pt x="54731" y="21777"/>
                    <a:pt x="54731" y="21662"/>
                    <a:pt x="54731" y="21489"/>
                  </a:cubicBezTo>
                  <a:cubicBezTo>
                    <a:pt x="53176" y="11292"/>
                    <a:pt x="44822" y="3054"/>
                    <a:pt x="33991" y="692"/>
                  </a:cubicBezTo>
                  <a:cubicBezTo>
                    <a:pt x="33358" y="577"/>
                    <a:pt x="32724" y="461"/>
                    <a:pt x="32090" y="346"/>
                  </a:cubicBezTo>
                  <a:cubicBezTo>
                    <a:pt x="30765" y="173"/>
                    <a:pt x="29440" y="58"/>
                    <a:pt x="28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76;p59"/>
            <p:cNvSpPr/>
            <p:nvPr/>
          </p:nvSpPr>
          <p:spPr>
            <a:xfrm>
              <a:off x="6270042" y="2571752"/>
              <a:ext cx="212825" cy="175736"/>
            </a:xfrm>
            <a:custGeom>
              <a:avLst/>
              <a:gdLst/>
              <a:ahLst/>
              <a:cxnLst/>
              <a:rect l="l" t="t" r="r" b="b"/>
              <a:pathLst>
                <a:path w="14231" h="11751" extrusionOk="0">
                  <a:moveTo>
                    <a:pt x="5646" y="0"/>
                  </a:moveTo>
                  <a:lnTo>
                    <a:pt x="5646" y="0"/>
                  </a:lnTo>
                  <a:cubicBezTo>
                    <a:pt x="5992" y="403"/>
                    <a:pt x="6222" y="922"/>
                    <a:pt x="6280" y="1440"/>
                  </a:cubicBezTo>
                  <a:cubicBezTo>
                    <a:pt x="6280" y="1959"/>
                    <a:pt x="6222" y="2535"/>
                    <a:pt x="6107" y="3053"/>
                  </a:cubicBezTo>
                  <a:cubicBezTo>
                    <a:pt x="5934" y="4321"/>
                    <a:pt x="5646" y="5588"/>
                    <a:pt x="5128" y="6798"/>
                  </a:cubicBezTo>
                  <a:cubicBezTo>
                    <a:pt x="4609" y="7950"/>
                    <a:pt x="1901" y="9851"/>
                    <a:pt x="980" y="10485"/>
                  </a:cubicBezTo>
                  <a:cubicBezTo>
                    <a:pt x="0" y="11119"/>
                    <a:pt x="3284" y="11176"/>
                    <a:pt x="3975" y="11465"/>
                  </a:cubicBezTo>
                  <a:cubicBezTo>
                    <a:pt x="4527" y="11661"/>
                    <a:pt x="5132" y="11751"/>
                    <a:pt x="5735" y="11751"/>
                  </a:cubicBezTo>
                  <a:cubicBezTo>
                    <a:pt x="6015" y="11751"/>
                    <a:pt x="6294" y="11731"/>
                    <a:pt x="6568" y="11695"/>
                  </a:cubicBezTo>
                  <a:cubicBezTo>
                    <a:pt x="8872" y="11522"/>
                    <a:pt x="11177" y="11234"/>
                    <a:pt x="13481" y="10831"/>
                  </a:cubicBezTo>
                  <a:cubicBezTo>
                    <a:pt x="13769" y="10773"/>
                    <a:pt x="14057" y="10658"/>
                    <a:pt x="14173" y="10428"/>
                  </a:cubicBezTo>
                  <a:cubicBezTo>
                    <a:pt x="14230" y="10139"/>
                    <a:pt x="14115" y="9851"/>
                    <a:pt x="13942" y="9679"/>
                  </a:cubicBezTo>
                  <a:cubicBezTo>
                    <a:pt x="13173" y="8744"/>
                    <a:pt x="12036" y="8177"/>
                    <a:pt x="10882" y="8177"/>
                  </a:cubicBezTo>
                  <a:cubicBezTo>
                    <a:pt x="10827" y="8177"/>
                    <a:pt x="10771" y="8178"/>
                    <a:pt x="10716" y="8181"/>
                  </a:cubicBezTo>
                  <a:cubicBezTo>
                    <a:pt x="12271" y="7144"/>
                    <a:pt x="12156" y="4782"/>
                    <a:pt x="10428" y="3975"/>
                  </a:cubicBezTo>
                  <a:cubicBezTo>
                    <a:pt x="9852" y="5012"/>
                    <a:pt x="8872" y="5876"/>
                    <a:pt x="7663" y="6222"/>
                  </a:cubicBezTo>
                  <a:cubicBezTo>
                    <a:pt x="8181" y="5127"/>
                    <a:pt x="8239" y="3860"/>
                    <a:pt x="7835" y="2708"/>
                  </a:cubicBezTo>
                  <a:cubicBezTo>
                    <a:pt x="7432" y="1555"/>
                    <a:pt x="6683" y="634"/>
                    <a:pt x="56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77;p59"/>
            <p:cNvSpPr/>
            <p:nvPr/>
          </p:nvSpPr>
          <p:spPr>
            <a:xfrm>
              <a:off x="5910763" y="3036987"/>
              <a:ext cx="199036" cy="308462"/>
            </a:xfrm>
            <a:custGeom>
              <a:avLst/>
              <a:gdLst/>
              <a:ahLst/>
              <a:cxnLst/>
              <a:rect l="l" t="t" r="r" b="b"/>
              <a:pathLst>
                <a:path w="13309" h="20626" extrusionOk="0">
                  <a:moveTo>
                    <a:pt x="5301" y="1"/>
                  </a:moveTo>
                  <a:cubicBezTo>
                    <a:pt x="4840" y="1038"/>
                    <a:pt x="3515" y="3457"/>
                    <a:pt x="1959" y="4206"/>
                  </a:cubicBezTo>
                  <a:lnTo>
                    <a:pt x="1" y="5128"/>
                  </a:lnTo>
                  <a:lnTo>
                    <a:pt x="2708" y="7490"/>
                  </a:lnTo>
                  <a:lnTo>
                    <a:pt x="58" y="9103"/>
                  </a:lnTo>
                  <a:cubicBezTo>
                    <a:pt x="58" y="9103"/>
                    <a:pt x="4437" y="17745"/>
                    <a:pt x="12445" y="20395"/>
                  </a:cubicBezTo>
                  <a:cubicBezTo>
                    <a:pt x="12733" y="20453"/>
                    <a:pt x="13021" y="20568"/>
                    <a:pt x="13309" y="20625"/>
                  </a:cubicBezTo>
                  <a:lnTo>
                    <a:pt x="12905" y="20222"/>
                  </a:lnTo>
                  <a:lnTo>
                    <a:pt x="12848" y="20164"/>
                  </a:lnTo>
                  <a:lnTo>
                    <a:pt x="12329" y="19646"/>
                  </a:lnTo>
                  <a:cubicBezTo>
                    <a:pt x="10428" y="17802"/>
                    <a:pt x="8815" y="15613"/>
                    <a:pt x="7605" y="13251"/>
                  </a:cubicBezTo>
                  <a:cubicBezTo>
                    <a:pt x="7375" y="12790"/>
                    <a:pt x="7144" y="12272"/>
                    <a:pt x="6971" y="11811"/>
                  </a:cubicBezTo>
                  <a:cubicBezTo>
                    <a:pt x="6856" y="11580"/>
                    <a:pt x="6799" y="11350"/>
                    <a:pt x="6683" y="11120"/>
                  </a:cubicBezTo>
                  <a:cubicBezTo>
                    <a:pt x="6568" y="10889"/>
                    <a:pt x="6511" y="10659"/>
                    <a:pt x="6395" y="10428"/>
                  </a:cubicBezTo>
                  <a:cubicBezTo>
                    <a:pt x="6338" y="10198"/>
                    <a:pt x="6223" y="9967"/>
                    <a:pt x="6165" y="9679"/>
                  </a:cubicBezTo>
                  <a:cubicBezTo>
                    <a:pt x="6107" y="9449"/>
                    <a:pt x="6050" y="9276"/>
                    <a:pt x="5934" y="8988"/>
                  </a:cubicBezTo>
                  <a:cubicBezTo>
                    <a:pt x="5877" y="8700"/>
                    <a:pt x="5762" y="8412"/>
                    <a:pt x="5762" y="8181"/>
                  </a:cubicBezTo>
                  <a:cubicBezTo>
                    <a:pt x="5704" y="7893"/>
                    <a:pt x="5646" y="7663"/>
                    <a:pt x="5589" y="7433"/>
                  </a:cubicBezTo>
                  <a:cubicBezTo>
                    <a:pt x="5474" y="6799"/>
                    <a:pt x="5358" y="6050"/>
                    <a:pt x="5243" y="5359"/>
                  </a:cubicBezTo>
                  <a:cubicBezTo>
                    <a:pt x="5186" y="4610"/>
                    <a:pt x="5128" y="3918"/>
                    <a:pt x="5128" y="3169"/>
                  </a:cubicBezTo>
                  <a:cubicBezTo>
                    <a:pt x="5128" y="2132"/>
                    <a:pt x="5186" y="1095"/>
                    <a:pt x="5301" y="116"/>
                  </a:cubicBezTo>
                  <a:lnTo>
                    <a:pt x="53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78;p59"/>
            <p:cNvSpPr/>
            <p:nvPr/>
          </p:nvSpPr>
          <p:spPr>
            <a:xfrm>
              <a:off x="5910763" y="3112809"/>
              <a:ext cx="203343" cy="232640"/>
            </a:xfrm>
            <a:custGeom>
              <a:avLst/>
              <a:gdLst/>
              <a:ahLst/>
              <a:cxnLst/>
              <a:rect l="l" t="t" r="r" b="b"/>
              <a:pathLst>
                <a:path w="13597" h="15556" extrusionOk="0">
                  <a:moveTo>
                    <a:pt x="1" y="0"/>
                  </a:moveTo>
                  <a:lnTo>
                    <a:pt x="2708" y="2420"/>
                  </a:lnTo>
                  <a:lnTo>
                    <a:pt x="58" y="4033"/>
                  </a:lnTo>
                  <a:cubicBezTo>
                    <a:pt x="58" y="4033"/>
                    <a:pt x="4437" y="12675"/>
                    <a:pt x="12445" y="15267"/>
                  </a:cubicBezTo>
                  <a:cubicBezTo>
                    <a:pt x="12387" y="15325"/>
                    <a:pt x="12272" y="15383"/>
                    <a:pt x="12214" y="15440"/>
                  </a:cubicBezTo>
                  <a:cubicBezTo>
                    <a:pt x="12560" y="15498"/>
                    <a:pt x="12905" y="15555"/>
                    <a:pt x="13309" y="15555"/>
                  </a:cubicBezTo>
                  <a:lnTo>
                    <a:pt x="13424" y="15555"/>
                  </a:lnTo>
                  <a:cubicBezTo>
                    <a:pt x="13597" y="15440"/>
                    <a:pt x="13597" y="15267"/>
                    <a:pt x="13481" y="14922"/>
                  </a:cubicBezTo>
                  <a:cubicBezTo>
                    <a:pt x="13021" y="12502"/>
                    <a:pt x="6914" y="4264"/>
                    <a:pt x="5762" y="2651"/>
                  </a:cubicBezTo>
                  <a:lnTo>
                    <a:pt x="5531" y="2420"/>
                  </a:lnTo>
                  <a:cubicBezTo>
                    <a:pt x="3803" y="1441"/>
                    <a:pt x="1902" y="63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79;p59"/>
            <p:cNvSpPr/>
            <p:nvPr/>
          </p:nvSpPr>
          <p:spPr>
            <a:xfrm>
              <a:off x="6690487" y="3030960"/>
              <a:ext cx="193862" cy="307594"/>
            </a:xfrm>
            <a:custGeom>
              <a:avLst/>
              <a:gdLst/>
              <a:ahLst/>
              <a:cxnLst/>
              <a:rect l="l" t="t" r="r" b="b"/>
              <a:pathLst>
                <a:path w="12963" h="20568" extrusionOk="0">
                  <a:moveTo>
                    <a:pt x="7490" y="0"/>
                  </a:moveTo>
                  <a:lnTo>
                    <a:pt x="7490" y="58"/>
                  </a:lnTo>
                  <a:cubicBezTo>
                    <a:pt x="7663" y="1095"/>
                    <a:pt x="7720" y="2132"/>
                    <a:pt x="7720" y="3111"/>
                  </a:cubicBezTo>
                  <a:cubicBezTo>
                    <a:pt x="7720" y="3860"/>
                    <a:pt x="7720" y="4552"/>
                    <a:pt x="7663" y="5301"/>
                  </a:cubicBezTo>
                  <a:cubicBezTo>
                    <a:pt x="7605" y="5992"/>
                    <a:pt x="7490" y="6683"/>
                    <a:pt x="7375" y="7375"/>
                  </a:cubicBezTo>
                  <a:cubicBezTo>
                    <a:pt x="7317" y="7663"/>
                    <a:pt x="7317" y="7836"/>
                    <a:pt x="7259" y="8124"/>
                  </a:cubicBezTo>
                  <a:cubicBezTo>
                    <a:pt x="7144" y="8354"/>
                    <a:pt x="7087" y="8700"/>
                    <a:pt x="7029" y="8930"/>
                  </a:cubicBezTo>
                  <a:cubicBezTo>
                    <a:pt x="6971" y="9161"/>
                    <a:pt x="6914" y="9391"/>
                    <a:pt x="6856" y="9679"/>
                  </a:cubicBezTo>
                  <a:cubicBezTo>
                    <a:pt x="6741" y="9909"/>
                    <a:pt x="6683" y="10140"/>
                    <a:pt x="6626" y="10370"/>
                  </a:cubicBezTo>
                  <a:cubicBezTo>
                    <a:pt x="6510" y="10601"/>
                    <a:pt x="6453" y="10889"/>
                    <a:pt x="6338" y="11119"/>
                  </a:cubicBezTo>
                  <a:cubicBezTo>
                    <a:pt x="6280" y="11292"/>
                    <a:pt x="6222" y="11523"/>
                    <a:pt x="6107" y="11753"/>
                  </a:cubicBezTo>
                  <a:cubicBezTo>
                    <a:pt x="5877" y="12214"/>
                    <a:pt x="5704" y="12732"/>
                    <a:pt x="5473" y="13193"/>
                  </a:cubicBezTo>
                  <a:cubicBezTo>
                    <a:pt x="4321" y="15613"/>
                    <a:pt x="2766" y="17802"/>
                    <a:pt x="865" y="19703"/>
                  </a:cubicBezTo>
                  <a:lnTo>
                    <a:pt x="461" y="20107"/>
                  </a:lnTo>
                  <a:lnTo>
                    <a:pt x="404" y="20164"/>
                  </a:lnTo>
                  <a:lnTo>
                    <a:pt x="404" y="20222"/>
                  </a:lnTo>
                  <a:lnTo>
                    <a:pt x="0" y="20567"/>
                  </a:lnTo>
                  <a:lnTo>
                    <a:pt x="288" y="20510"/>
                  </a:lnTo>
                  <a:lnTo>
                    <a:pt x="807" y="20337"/>
                  </a:lnTo>
                  <a:cubicBezTo>
                    <a:pt x="1210" y="20164"/>
                    <a:pt x="1614" y="20049"/>
                    <a:pt x="1959" y="19876"/>
                  </a:cubicBezTo>
                  <a:cubicBezTo>
                    <a:pt x="9218" y="16708"/>
                    <a:pt x="12963" y="8757"/>
                    <a:pt x="12963" y="8757"/>
                  </a:cubicBezTo>
                  <a:lnTo>
                    <a:pt x="10313" y="7259"/>
                  </a:lnTo>
                  <a:lnTo>
                    <a:pt x="12905" y="4897"/>
                  </a:lnTo>
                  <a:lnTo>
                    <a:pt x="12848" y="4897"/>
                  </a:lnTo>
                  <a:lnTo>
                    <a:pt x="10889" y="4033"/>
                  </a:lnTo>
                  <a:cubicBezTo>
                    <a:pt x="9564" y="3457"/>
                    <a:pt x="8354" y="1614"/>
                    <a:pt x="7720" y="461"/>
                  </a:cubicBezTo>
                  <a:cubicBezTo>
                    <a:pt x="7663" y="289"/>
                    <a:pt x="7547" y="116"/>
                    <a:pt x="74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80;p59"/>
            <p:cNvSpPr/>
            <p:nvPr/>
          </p:nvSpPr>
          <p:spPr>
            <a:xfrm>
              <a:off x="6686180" y="3102475"/>
              <a:ext cx="198169" cy="236080"/>
            </a:xfrm>
            <a:custGeom>
              <a:avLst/>
              <a:gdLst/>
              <a:ahLst/>
              <a:cxnLst/>
              <a:rect l="l" t="t" r="r" b="b"/>
              <a:pathLst>
                <a:path w="13251" h="15786" extrusionOk="0">
                  <a:moveTo>
                    <a:pt x="13136" y="0"/>
                  </a:moveTo>
                  <a:cubicBezTo>
                    <a:pt x="11350" y="634"/>
                    <a:pt x="9564" y="1440"/>
                    <a:pt x="7893" y="2420"/>
                  </a:cubicBezTo>
                  <a:lnTo>
                    <a:pt x="7663" y="2535"/>
                  </a:lnTo>
                  <a:lnTo>
                    <a:pt x="7490" y="2765"/>
                  </a:lnTo>
                  <a:cubicBezTo>
                    <a:pt x="6338" y="4379"/>
                    <a:pt x="461" y="12790"/>
                    <a:pt x="0" y="15209"/>
                  </a:cubicBezTo>
                  <a:cubicBezTo>
                    <a:pt x="0" y="15267"/>
                    <a:pt x="0" y="15382"/>
                    <a:pt x="0" y="15497"/>
                  </a:cubicBezTo>
                  <a:cubicBezTo>
                    <a:pt x="0" y="15670"/>
                    <a:pt x="58" y="15785"/>
                    <a:pt x="173" y="15785"/>
                  </a:cubicBezTo>
                  <a:lnTo>
                    <a:pt x="461" y="15785"/>
                  </a:lnTo>
                  <a:cubicBezTo>
                    <a:pt x="807" y="15785"/>
                    <a:pt x="1095" y="15728"/>
                    <a:pt x="1383" y="15670"/>
                  </a:cubicBezTo>
                  <a:lnTo>
                    <a:pt x="1095" y="15555"/>
                  </a:lnTo>
                  <a:cubicBezTo>
                    <a:pt x="1498" y="15382"/>
                    <a:pt x="1902" y="15267"/>
                    <a:pt x="2247" y="15094"/>
                  </a:cubicBezTo>
                  <a:cubicBezTo>
                    <a:pt x="9506" y="11926"/>
                    <a:pt x="13251" y="3975"/>
                    <a:pt x="13251" y="3975"/>
                  </a:cubicBezTo>
                  <a:lnTo>
                    <a:pt x="10601" y="2477"/>
                  </a:lnTo>
                  <a:lnTo>
                    <a:pt x="131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81;p59"/>
            <p:cNvSpPr/>
            <p:nvPr/>
          </p:nvSpPr>
          <p:spPr>
            <a:xfrm>
              <a:off x="5996066" y="3140386"/>
              <a:ext cx="808168" cy="313412"/>
            </a:xfrm>
            <a:custGeom>
              <a:avLst/>
              <a:gdLst/>
              <a:ahLst/>
              <a:cxnLst/>
              <a:rect l="l" t="t" r="r" b="b"/>
              <a:pathLst>
                <a:path w="54040" h="20957" extrusionOk="0">
                  <a:moveTo>
                    <a:pt x="54039" y="0"/>
                  </a:moveTo>
                  <a:cubicBezTo>
                    <a:pt x="50791" y="3203"/>
                    <a:pt x="44760" y="7472"/>
                    <a:pt x="35813" y="7472"/>
                  </a:cubicBezTo>
                  <a:cubicBezTo>
                    <a:pt x="33175" y="7472"/>
                    <a:pt x="30283" y="7101"/>
                    <a:pt x="27135" y="6222"/>
                  </a:cubicBezTo>
                  <a:lnTo>
                    <a:pt x="27077" y="6164"/>
                  </a:lnTo>
                  <a:cubicBezTo>
                    <a:pt x="23695" y="7179"/>
                    <a:pt x="20606" y="7601"/>
                    <a:pt x="17805" y="7601"/>
                  </a:cubicBezTo>
                  <a:cubicBezTo>
                    <a:pt x="9158" y="7601"/>
                    <a:pt x="3264" y="3579"/>
                    <a:pt x="0" y="576"/>
                  </a:cubicBezTo>
                  <a:lnTo>
                    <a:pt x="0" y="576"/>
                  </a:lnTo>
                  <a:cubicBezTo>
                    <a:pt x="461" y="2592"/>
                    <a:pt x="1095" y="4551"/>
                    <a:pt x="2074" y="6395"/>
                  </a:cubicBezTo>
                  <a:cubicBezTo>
                    <a:pt x="3284" y="8757"/>
                    <a:pt x="4839" y="10946"/>
                    <a:pt x="6798" y="12790"/>
                  </a:cubicBezTo>
                  <a:cubicBezTo>
                    <a:pt x="7489" y="13539"/>
                    <a:pt x="8296" y="14230"/>
                    <a:pt x="9103" y="14864"/>
                  </a:cubicBezTo>
                  <a:cubicBezTo>
                    <a:pt x="12847" y="17744"/>
                    <a:pt x="17283" y="19645"/>
                    <a:pt x="21950" y="20452"/>
                  </a:cubicBezTo>
                  <a:cubicBezTo>
                    <a:pt x="21950" y="20452"/>
                    <a:pt x="24355" y="20957"/>
                    <a:pt x="27363" y="20957"/>
                  </a:cubicBezTo>
                  <a:cubicBezTo>
                    <a:pt x="29010" y="20957"/>
                    <a:pt x="30838" y="20805"/>
                    <a:pt x="32550" y="20337"/>
                  </a:cubicBezTo>
                  <a:cubicBezTo>
                    <a:pt x="37217" y="19472"/>
                    <a:pt x="41537" y="17456"/>
                    <a:pt x="45282" y="14460"/>
                  </a:cubicBezTo>
                  <a:cubicBezTo>
                    <a:pt x="46031" y="13827"/>
                    <a:pt x="46838" y="13135"/>
                    <a:pt x="47529" y="12386"/>
                  </a:cubicBezTo>
                  <a:cubicBezTo>
                    <a:pt x="49430" y="10485"/>
                    <a:pt x="50928" y="8296"/>
                    <a:pt x="52138" y="5934"/>
                  </a:cubicBezTo>
                  <a:cubicBezTo>
                    <a:pt x="53002" y="4033"/>
                    <a:pt x="53636" y="2074"/>
                    <a:pt x="540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82;p59"/>
            <p:cNvSpPr/>
            <p:nvPr/>
          </p:nvSpPr>
          <p:spPr>
            <a:xfrm>
              <a:off x="6146828" y="3111942"/>
              <a:ext cx="103414" cy="88474"/>
            </a:xfrm>
            <a:custGeom>
              <a:avLst/>
              <a:gdLst/>
              <a:ahLst/>
              <a:cxnLst/>
              <a:rect l="l" t="t" r="r" b="b"/>
              <a:pathLst>
                <a:path w="6915" h="5916" extrusionOk="0">
                  <a:moveTo>
                    <a:pt x="3918" y="1"/>
                  </a:moveTo>
                  <a:cubicBezTo>
                    <a:pt x="1326" y="1"/>
                    <a:pt x="1" y="3227"/>
                    <a:pt x="1902" y="5071"/>
                  </a:cubicBezTo>
                  <a:cubicBezTo>
                    <a:pt x="2487" y="5655"/>
                    <a:pt x="3205" y="5915"/>
                    <a:pt x="3913" y="5915"/>
                  </a:cubicBezTo>
                  <a:cubicBezTo>
                    <a:pt x="5437" y="5915"/>
                    <a:pt x="6914" y="4709"/>
                    <a:pt x="6914" y="2939"/>
                  </a:cubicBezTo>
                  <a:cubicBezTo>
                    <a:pt x="6914" y="1268"/>
                    <a:pt x="5532" y="1"/>
                    <a:pt x="3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83;p59"/>
            <p:cNvSpPr/>
            <p:nvPr/>
          </p:nvSpPr>
          <p:spPr>
            <a:xfrm>
              <a:off x="6537991" y="3108472"/>
              <a:ext cx="103982" cy="87636"/>
            </a:xfrm>
            <a:custGeom>
              <a:avLst/>
              <a:gdLst/>
              <a:ahLst/>
              <a:cxnLst/>
              <a:rect l="l" t="t" r="r" b="b"/>
              <a:pathLst>
                <a:path w="6953" h="5860" extrusionOk="0">
                  <a:moveTo>
                    <a:pt x="4019" y="1"/>
                  </a:moveTo>
                  <a:cubicBezTo>
                    <a:pt x="3985" y="1"/>
                    <a:pt x="3952" y="1"/>
                    <a:pt x="3918" y="2"/>
                  </a:cubicBezTo>
                  <a:cubicBezTo>
                    <a:pt x="1325" y="2"/>
                    <a:pt x="0" y="3229"/>
                    <a:pt x="1901" y="5015"/>
                  </a:cubicBezTo>
                  <a:cubicBezTo>
                    <a:pt x="2504" y="5599"/>
                    <a:pt x="3235" y="5859"/>
                    <a:pt x="3949" y="5859"/>
                  </a:cubicBezTo>
                  <a:cubicBezTo>
                    <a:pt x="5488" y="5859"/>
                    <a:pt x="6953" y="4653"/>
                    <a:pt x="6914" y="2883"/>
                  </a:cubicBezTo>
                  <a:cubicBezTo>
                    <a:pt x="6857" y="1304"/>
                    <a:pt x="5586" y="1"/>
                    <a:pt x="40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84;p59"/>
            <p:cNvSpPr/>
            <p:nvPr/>
          </p:nvSpPr>
          <p:spPr>
            <a:xfrm>
              <a:off x="6327768" y="3214638"/>
              <a:ext cx="100842" cy="71365"/>
            </a:xfrm>
            <a:custGeom>
              <a:avLst/>
              <a:gdLst/>
              <a:ahLst/>
              <a:cxnLst/>
              <a:rect l="l" t="t" r="r" b="b"/>
              <a:pathLst>
                <a:path w="6743" h="4772" extrusionOk="0">
                  <a:moveTo>
                    <a:pt x="5354" y="0"/>
                  </a:moveTo>
                  <a:cubicBezTo>
                    <a:pt x="5010" y="0"/>
                    <a:pt x="4664" y="167"/>
                    <a:pt x="4436" y="566"/>
                  </a:cubicBezTo>
                  <a:cubicBezTo>
                    <a:pt x="3803" y="1718"/>
                    <a:pt x="2593" y="2524"/>
                    <a:pt x="1268" y="2582"/>
                  </a:cubicBezTo>
                  <a:cubicBezTo>
                    <a:pt x="0" y="2812"/>
                    <a:pt x="58" y="4598"/>
                    <a:pt x="1268" y="4771"/>
                  </a:cubicBezTo>
                  <a:cubicBezTo>
                    <a:pt x="3457" y="4656"/>
                    <a:pt x="5416" y="3446"/>
                    <a:pt x="6395" y="1545"/>
                  </a:cubicBezTo>
                  <a:cubicBezTo>
                    <a:pt x="6743" y="695"/>
                    <a:pt x="6054" y="0"/>
                    <a:pt x="5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85;p59"/>
            <p:cNvSpPr/>
            <p:nvPr/>
          </p:nvSpPr>
          <p:spPr>
            <a:xfrm>
              <a:off x="6390654" y="3213456"/>
              <a:ext cx="97372" cy="70812"/>
            </a:xfrm>
            <a:custGeom>
              <a:avLst/>
              <a:gdLst/>
              <a:ahLst/>
              <a:cxnLst/>
              <a:rect l="l" t="t" r="r" b="b"/>
              <a:pathLst>
                <a:path w="6511" h="4735" extrusionOk="0">
                  <a:moveTo>
                    <a:pt x="1211" y="1"/>
                  </a:moveTo>
                  <a:cubicBezTo>
                    <a:pt x="1040" y="1"/>
                    <a:pt x="864" y="40"/>
                    <a:pt x="692" y="126"/>
                  </a:cubicBezTo>
                  <a:cubicBezTo>
                    <a:pt x="174" y="414"/>
                    <a:pt x="1" y="1048"/>
                    <a:pt x="289" y="1566"/>
                  </a:cubicBezTo>
                  <a:cubicBezTo>
                    <a:pt x="1326" y="3468"/>
                    <a:pt x="3285" y="4677"/>
                    <a:pt x="5474" y="4735"/>
                  </a:cubicBezTo>
                  <a:cubicBezTo>
                    <a:pt x="6050" y="4735"/>
                    <a:pt x="6511" y="4274"/>
                    <a:pt x="6511" y="3698"/>
                  </a:cubicBezTo>
                  <a:cubicBezTo>
                    <a:pt x="6511" y="3064"/>
                    <a:pt x="6050" y="2603"/>
                    <a:pt x="5474" y="2603"/>
                  </a:cubicBezTo>
                  <a:cubicBezTo>
                    <a:pt x="4091" y="2546"/>
                    <a:pt x="2824" y="1797"/>
                    <a:pt x="2190" y="587"/>
                  </a:cubicBezTo>
                  <a:cubicBezTo>
                    <a:pt x="1988" y="223"/>
                    <a:pt x="1615" y="1"/>
                    <a:pt x="1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86;p59"/>
            <p:cNvSpPr/>
            <p:nvPr/>
          </p:nvSpPr>
          <p:spPr>
            <a:xfrm>
              <a:off x="6361372" y="3203272"/>
              <a:ext cx="93065" cy="38793"/>
            </a:xfrm>
            <a:custGeom>
              <a:avLst/>
              <a:gdLst/>
              <a:ahLst/>
              <a:cxnLst/>
              <a:rect l="l" t="t" r="r" b="b"/>
              <a:pathLst>
                <a:path w="6223" h="2594" extrusionOk="0">
                  <a:moveTo>
                    <a:pt x="5588" y="1"/>
                  </a:moveTo>
                  <a:lnTo>
                    <a:pt x="749" y="58"/>
                  </a:lnTo>
                  <a:cubicBezTo>
                    <a:pt x="288" y="58"/>
                    <a:pt x="0" y="519"/>
                    <a:pt x="288" y="865"/>
                  </a:cubicBezTo>
                  <a:cubicBezTo>
                    <a:pt x="922" y="1614"/>
                    <a:pt x="1901" y="2593"/>
                    <a:pt x="3169" y="2593"/>
                  </a:cubicBezTo>
                  <a:cubicBezTo>
                    <a:pt x="4436" y="2593"/>
                    <a:pt x="5415" y="1556"/>
                    <a:pt x="5992" y="807"/>
                  </a:cubicBezTo>
                  <a:cubicBezTo>
                    <a:pt x="6222" y="461"/>
                    <a:pt x="5992" y="1"/>
                    <a:pt x="5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1391;p63"/>
          <p:cNvGrpSpPr/>
          <p:nvPr/>
        </p:nvGrpSpPr>
        <p:grpSpPr>
          <a:xfrm rot="359984">
            <a:off x="8195494" y="1424022"/>
            <a:ext cx="784158" cy="1077179"/>
            <a:chOff x="362677" y="2785319"/>
            <a:chExt cx="685993" cy="1148346"/>
          </a:xfrm>
        </p:grpSpPr>
        <p:sp>
          <p:nvSpPr>
            <p:cNvPr id="53" name="Google Shape;1392;p63"/>
            <p:cNvSpPr/>
            <p:nvPr/>
          </p:nvSpPr>
          <p:spPr>
            <a:xfrm>
              <a:off x="369144" y="2808380"/>
              <a:ext cx="241965" cy="213632"/>
            </a:xfrm>
            <a:custGeom>
              <a:avLst/>
              <a:gdLst/>
              <a:ahLst/>
              <a:cxnLst/>
              <a:rect l="l" t="t" r="r" b="b"/>
              <a:pathLst>
                <a:path w="18446" h="16286" extrusionOk="0">
                  <a:moveTo>
                    <a:pt x="9232" y="0"/>
                  </a:moveTo>
                  <a:cubicBezTo>
                    <a:pt x="8196" y="0"/>
                    <a:pt x="7141" y="201"/>
                    <a:pt x="6122" y="625"/>
                  </a:cubicBezTo>
                  <a:cubicBezTo>
                    <a:pt x="1932" y="2350"/>
                    <a:pt x="1" y="7116"/>
                    <a:pt x="1685" y="11265"/>
                  </a:cubicBezTo>
                  <a:cubicBezTo>
                    <a:pt x="2986" y="14394"/>
                    <a:pt x="6017" y="16285"/>
                    <a:pt x="9209" y="16285"/>
                  </a:cubicBezTo>
                  <a:cubicBezTo>
                    <a:pt x="10248" y="16285"/>
                    <a:pt x="11305" y="16084"/>
                    <a:pt x="12325" y="15660"/>
                  </a:cubicBezTo>
                  <a:cubicBezTo>
                    <a:pt x="16474" y="13935"/>
                    <a:pt x="18446" y="9211"/>
                    <a:pt x="16720" y="5021"/>
                  </a:cubicBezTo>
                  <a:cubicBezTo>
                    <a:pt x="15419" y="1891"/>
                    <a:pt x="12412" y="0"/>
                    <a:pt x="9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93;p63"/>
            <p:cNvSpPr/>
            <p:nvPr/>
          </p:nvSpPr>
          <p:spPr>
            <a:xfrm>
              <a:off x="418728" y="2850382"/>
              <a:ext cx="142810" cy="130152"/>
            </a:xfrm>
            <a:custGeom>
              <a:avLst/>
              <a:gdLst/>
              <a:ahLst/>
              <a:cxnLst/>
              <a:rect l="l" t="t" r="r" b="b"/>
              <a:pathLst>
                <a:path w="10887" h="9922" extrusionOk="0">
                  <a:moveTo>
                    <a:pt x="5443" y="1"/>
                  </a:moveTo>
                  <a:cubicBezTo>
                    <a:pt x="4170" y="1"/>
                    <a:pt x="2896" y="484"/>
                    <a:pt x="1931" y="1449"/>
                  </a:cubicBezTo>
                  <a:cubicBezTo>
                    <a:pt x="0" y="3380"/>
                    <a:pt x="0" y="6543"/>
                    <a:pt x="1931" y="8474"/>
                  </a:cubicBezTo>
                  <a:cubicBezTo>
                    <a:pt x="2896" y="9439"/>
                    <a:pt x="4170" y="9922"/>
                    <a:pt x="5443" y="9922"/>
                  </a:cubicBezTo>
                  <a:cubicBezTo>
                    <a:pt x="6717" y="9922"/>
                    <a:pt x="7990" y="9439"/>
                    <a:pt x="8956" y="8474"/>
                  </a:cubicBezTo>
                  <a:cubicBezTo>
                    <a:pt x="10886" y="6543"/>
                    <a:pt x="10886" y="3380"/>
                    <a:pt x="8956" y="1449"/>
                  </a:cubicBezTo>
                  <a:cubicBezTo>
                    <a:pt x="7990" y="484"/>
                    <a:pt x="6717" y="1"/>
                    <a:pt x="54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94;p63"/>
            <p:cNvSpPr/>
            <p:nvPr/>
          </p:nvSpPr>
          <p:spPr>
            <a:xfrm>
              <a:off x="813709" y="2808340"/>
              <a:ext cx="234961" cy="213710"/>
            </a:xfrm>
            <a:custGeom>
              <a:avLst/>
              <a:gdLst/>
              <a:ahLst/>
              <a:cxnLst/>
              <a:rect l="l" t="t" r="r" b="b"/>
              <a:pathLst>
                <a:path w="17912" h="16292" extrusionOk="0">
                  <a:moveTo>
                    <a:pt x="8973" y="0"/>
                  </a:moveTo>
                  <a:cubicBezTo>
                    <a:pt x="5272" y="0"/>
                    <a:pt x="1943" y="2530"/>
                    <a:pt x="1028" y="6297"/>
                  </a:cubicBezTo>
                  <a:cubicBezTo>
                    <a:pt x="1" y="10652"/>
                    <a:pt x="2712" y="15047"/>
                    <a:pt x="7108" y="16074"/>
                  </a:cubicBezTo>
                  <a:cubicBezTo>
                    <a:pt x="7731" y="16221"/>
                    <a:pt x="8355" y="16292"/>
                    <a:pt x="8970" y="16292"/>
                  </a:cubicBezTo>
                  <a:cubicBezTo>
                    <a:pt x="12651" y="16292"/>
                    <a:pt x="16005" y="13767"/>
                    <a:pt x="16885" y="10035"/>
                  </a:cubicBezTo>
                  <a:cubicBezTo>
                    <a:pt x="17912" y="5640"/>
                    <a:pt x="15201" y="1285"/>
                    <a:pt x="10846" y="217"/>
                  </a:cubicBezTo>
                  <a:cubicBezTo>
                    <a:pt x="10218" y="70"/>
                    <a:pt x="9590" y="0"/>
                    <a:pt x="8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95;p63"/>
            <p:cNvSpPr/>
            <p:nvPr/>
          </p:nvSpPr>
          <p:spPr>
            <a:xfrm>
              <a:off x="860053" y="2850382"/>
              <a:ext cx="142823" cy="130152"/>
            </a:xfrm>
            <a:custGeom>
              <a:avLst/>
              <a:gdLst/>
              <a:ahLst/>
              <a:cxnLst/>
              <a:rect l="l" t="t" r="r" b="b"/>
              <a:pathLst>
                <a:path w="10888" h="9922" extrusionOk="0">
                  <a:moveTo>
                    <a:pt x="5444" y="1"/>
                  </a:moveTo>
                  <a:cubicBezTo>
                    <a:pt x="4170" y="1"/>
                    <a:pt x="2897" y="484"/>
                    <a:pt x="1932" y="1449"/>
                  </a:cubicBezTo>
                  <a:cubicBezTo>
                    <a:pt x="1" y="3380"/>
                    <a:pt x="1" y="6543"/>
                    <a:pt x="1932" y="8474"/>
                  </a:cubicBezTo>
                  <a:cubicBezTo>
                    <a:pt x="2897" y="9439"/>
                    <a:pt x="4170" y="9922"/>
                    <a:pt x="5444" y="9922"/>
                  </a:cubicBezTo>
                  <a:cubicBezTo>
                    <a:pt x="6717" y="9922"/>
                    <a:pt x="7991" y="9439"/>
                    <a:pt x="8956" y="8474"/>
                  </a:cubicBezTo>
                  <a:cubicBezTo>
                    <a:pt x="10887" y="6543"/>
                    <a:pt x="10887" y="3380"/>
                    <a:pt x="8956" y="1449"/>
                  </a:cubicBezTo>
                  <a:cubicBezTo>
                    <a:pt x="7991" y="484"/>
                    <a:pt x="6717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396;p63"/>
            <p:cNvSpPr/>
            <p:nvPr/>
          </p:nvSpPr>
          <p:spPr>
            <a:xfrm>
              <a:off x="497931" y="2785319"/>
              <a:ext cx="1640" cy="40966"/>
            </a:xfrm>
            <a:custGeom>
              <a:avLst/>
              <a:gdLst/>
              <a:ahLst/>
              <a:cxnLst/>
              <a:rect l="l" t="t" r="r" b="b"/>
              <a:pathLst>
                <a:path w="125" h="3123" fill="none" extrusionOk="0">
                  <a:moveTo>
                    <a:pt x="83" y="3123"/>
                  </a:moveTo>
                  <a:cubicBezTo>
                    <a:pt x="1" y="2096"/>
                    <a:pt x="1" y="1027"/>
                    <a:pt x="124" y="0"/>
                  </a:cubicBezTo>
                </a:path>
              </a:pathLst>
            </a:custGeom>
            <a:noFill/>
            <a:ln w="13350" cap="flat" cmpd="sng">
              <a:solidFill>
                <a:schemeClr val="dk1"/>
              </a:solidFill>
              <a:prstDash val="solid"/>
              <a:miter lim="410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397;p63"/>
            <p:cNvSpPr/>
            <p:nvPr/>
          </p:nvSpPr>
          <p:spPr>
            <a:xfrm>
              <a:off x="425195" y="2810649"/>
              <a:ext cx="17787" cy="25881"/>
            </a:xfrm>
            <a:custGeom>
              <a:avLst/>
              <a:gdLst/>
              <a:ahLst/>
              <a:cxnLst/>
              <a:rect l="l" t="t" r="r" b="b"/>
              <a:pathLst>
                <a:path w="1356" h="1973" fill="none" extrusionOk="0">
                  <a:moveTo>
                    <a:pt x="1356" y="1972"/>
                  </a:moveTo>
                  <a:cubicBezTo>
                    <a:pt x="986" y="1233"/>
                    <a:pt x="534" y="575"/>
                    <a:pt x="0" y="0"/>
                  </a:cubicBezTo>
                </a:path>
              </a:pathLst>
            </a:custGeom>
            <a:noFill/>
            <a:ln w="13350" cap="flat" cmpd="sng">
              <a:solidFill>
                <a:schemeClr val="dk1"/>
              </a:solidFill>
              <a:prstDash val="solid"/>
              <a:miter lim="410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398;p63"/>
            <p:cNvSpPr/>
            <p:nvPr/>
          </p:nvSpPr>
          <p:spPr>
            <a:xfrm>
              <a:off x="403092" y="2853215"/>
              <a:ext cx="21565" cy="11334"/>
            </a:xfrm>
            <a:custGeom>
              <a:avLst/>
              <a:gdLst/>
              <a:ahLst/>
              <a:cxnLst/>
              <a:rect l="l" t="t" r="r" b="b"/>
              <a:pathLst>
                <a:path w="1644" h="864" fill="none" extrusionOk="0">
                  <a:moveTo>
                    <a:pt x="1644" y="863"/>
                  </a:moveTo>
                  <a:lnTo>
                    <a:pt x="1" y="1"/>
                  </a:lnTo>
                </a:path>
              </a:pathLst>
            </a:custGeom>
            <a:noFill/>
            <a:ln w="13350" cap="flat" cmpd="sng">
              <a:solidFill>
                <a:schemeClr val="dk1"/>
              </a:solidFill>
              <a:prstDash val="solid"/>
              <a:miter lim="410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399;p63"/>
            <p:cNvSpPr/>
            <p:nvPr/>
          </p:nvSpPr>
          <p:spPr>
            <a:xfrm>
              <a:off x="363215" y="2922187"/>
              <a:ext cx="26956" cy="1640"/>
            </a:xfrm>
            <a:custGeom>
              <a:avLst/>
              <a:gdLst/>
              <a:ahLst/>
              <a:cxnLst/>
              <a:rect l="l" t="t" r="r" b="b"/>
              <a:pathLst>
                <a:path w="2055" h="125" fill="none" extrusionOk="0">
                  <a:moveTo>
                    <a:pt x="1" y="1"/>
                  </a:moveTo>
                  <a:lnTo>
                    <a:pt x="2055" y="124"/>
                  </a:lnTo>
                </a:path>
              </a:pathLst>
            </a:custGeom>
            <a:noFill/>
            <a:ln w="13350" cap="flat" cmpd="sng">
              <a:solidFill>
                <a:schemeClr val="dk1"/>
              </a:solidFill>
              <a:prstDash val="solid"/>
              <a:miter lim="410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400;p63"/>
            <p:cNvSpPr/>
            <p:nvPr/>
          </p:nvSpPr>
          <p:spPr>
            <a:xfrm>
              <a:off x="381540" y="2963140"/>
              <a:ext cx="21565" cy="4867"/>
            </a:xfrm>
            <a:custGeom>
              <a:avLst/>
              <a:gdLst/>
              <a:ahLst/>
              <a:cxnLst/>
              <a:rect l="l" t="t" r="r" b="b"/>
              <a:pathLst>
                <a:path w="1644" h="371" fill="none" extrusionOk="0">
                  <a:moveTo>
                    <a:pt x="1" y="371"/>
                  </a:moveTo>
                  <a:lnTo>
                    <a:pt x="1644" y="1"/>
                  </a:lnTo>
                </a:path>
              </a:pathLst>
            </a:custGeom>
            <a:noFill/>
            <a:ln w="13350" cap="flat" cmpd="sng">
              <a:solidFill>
                <a:schemeClr val="dk1"/>
              </a:solidFill>
              <a:prstDash val="solid"/>
              <a:miter lim="410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401;p63"/>
            <p:cNvSpPr/>
            <p:nvPr/>
          </p:nvSpPr>
          <p:spPr>
            <a:xfrm>
              <a:off x="938732" y="2789635"/>
              <a:ext cx="19414" cy="46895"/>
            </a:xfrm>
            <a:custGeom>
              <a:avLst/>
              <a:gdLst/>
              <a:ahLst/>
              <a:cxnLst/>
              <a:rect l="l" t="t" r="r" b="b"/>
              <a:pathLst>
                <a:path w="1480" h="3575" fill="none" extrusionOk="0">
                  <a:moveTo>
                    <a:pt x="0" y="3574"/>
                  </a:moveTo>
                  <a:lnTo>
                    <a:pt x="1479" y="0"/>
                  </a:lnTo>
                </a:path>
              </a:pathLst>
            </a:custGeom>
            <a:solidFill>
              <a:schemeClr val="dk1"/>
            </a:solidFill>
            <a:ln w="13350" cap="flat" cmpd="sng">
              <a:solidFill>
                <a:schemeClr val="dk1"/>
              </a:solidFill>
              <a:prstDash val="solid"/>
              <a:miter lim="410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402;p63"/>
            <p:cNvSpPr/>
            <p:nvPr/>
          </p:nvSpPr>
          <p:spPr>
            <a:xfrm>
              <a:off x="974293" y="2812800"/>
              <a:ext cx="40966" cy="30734"/>
            </a:xfrm>
            <a:custGeom>
              <a:avLst/>
              <a:gdLst/>
              <a:ahLst/>
              <a:cxnLst/>
              <a:rect l="l" t="t" r="r" b="b"/>
              <a:pathLst>
                <a:path w="3123" h="2343" fill="none" extrusionOk="0">
                  <a:moveTo>
                    <a:pt x="1" y="2342"/>
                  </a:moveTo>
                  <a:lnTo>
                    <a:pt x="3123" y="1"/>
                  </a:lnTo>
                </a:path>
              </a:pathLst>
            </a:custGeom>
            <a:solidFill>
              <a:schemeClr val="dk1"/>
            </a:solidFill>
            <a:ln w="13350" cap="flat" cmpd="sng">
              <a:solidFill>
                <a:schemeClr val="dk1"/>
              </a:solidFill>
              <a:prstDash val="solid"/>
              <a:miter lim="410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403;p63"/>
            <p:cNvSpPr/>
            <p:nvPr/>
          </p:nvSpPr>
          <p:spPr>
            <a:xfrm>
              <a:off x="1005015" y="2861296"/>
              <a:ext cx="41504" cy="30734"/>
            </a:xfrm>
            <a:custGeom>
              <a:avLst/>
              <a:gdLst/>
              <a:ahLst/>
              <a:cxnLst/>
              <a:rect l="l" t="t" r="r" b="b"/>
              <a:pathLst>
                <a:path w="3164" h="2343" fill="none" extrusionOk="0">
                  <a:moveTo>
                    <a:pt x="0" y="2342"/>
                  </a:moveTo>
                  <a:lnTo>
                    <a:pt x="3164" y="1"/>
                  </a:lnTo>
                </a:path>
              </a:pathLst>
            </a:custGeom>
            <a:solidFill>
              <a:schemeClr val="dk1"/>
            </a:solidFill>
            <a:ln w="13350" cap="flat" cmpd="sng">
              <a:solidFill>
                <a:schemeClr val="dk1"/>
              </a:solidFill>
              <a:prstDash val="solid"/>
              <a:miter lim="410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404;p63"/>
            <p:cNvSpPr/>
            <p:nvPr/>
          </p:nvSpPr>
          <p:spPr>
            <a:xfrm>
              <a:off x="1024953" y="2924889"/>
              <a:ext cx="19414" cy="5942"/>
            </a:xfrm>
            <a:custGeom>
              <a:avLst/>
              <a:gdLst/>
              <a:ahLst/>
              <a:cxnLst/>
              <a:rect l="l" t="t" r="r" b="b"/>
              <a:pathLst>
                <a:path w="1480" h="453" fill="none" extrusionOk="0">
                  <a:moveTo>
                    <a:pt x="0" y="0"/>
                  </a:moveTo>
                  <a:lnTo>
                    <a:pt x="1479" y="452"/>
                  </a:lnTo>
                </a:path>
              </a:pathLst>
            </a:custGeom>
            <a:solidFill>
              <a:schemeClr val="dk1"/>
            </a:solidFill>
            <a:ln w="13350" cap="flat" cmpd="sng">
              <a:solidFill>
                <a:schemeClr val="dk1"/>
              </a:solidFill>
              <a:prstDash val="solid"/>
              <a:miter lim="410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405;p63"/>
            <p:cNvSpPr/>
            <p:nvPr/>
          </p:nvSpPr>
          <p:spPr>
            <a:xfrm>
              <a:off x="1016335" y="2960989"/>
              <a:ext cx="21565" cy="9169"/>
            </a:xfrm>
            <a:custGeom>
              <a:avLst/>
              <a:gdLst/>
              <a:ahLst/>
              <a:cxnLst/>
              <a:rect l="l" t="t" r="r" b="b"/>
              <a:pathLst>
                <a:path w="1644" h="699" fill="none" extrusionOk="0">
                  <a:moveTo>
                    <a:pt x="0" y="1"/>
                  </a:moveTo>
                  <a:lnTo>
                    <a:pt x="1643" y="699"/>
                  </a:lnTo>
                </a:path>
              </a:pathLst>
            </a:custGeom>
            <a:solidFill>
              <a:schemeClr val="dk1"/>
            </a:solidFill>
            <a:ln w="13350" cap="flat" cmpd="sng">
              <a:solidFill>
                <a:schemeClr val="dk1"/>
              </a:solidFill>
              <a:prstDash val="solid"/>
              <a:miter lim="410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406;p63"/>
            <p:cNvSpPr/>
            <p:nvPr/>
          </p:nvSpPr>
          <p:spPr>
            <a:xfrm>
              <a:off x="430035" y="2843115"/>
              <a:ext cx="559907" cy="457381"/>
            </a:xfrm>
            <a:custGeom>
              <a:avLst/>
              <a:gdLst/>
              <a:ahLst/>
              <a:cxnLst/>
              <a:rect l="l" t="t" r="r" b="b"/>
              <a:pathLst>
                <a:path w="42684" h="34868" extrusionOk="0">
                  <a:moveTo>
                    <a:pt x="20853" y="0"/>
                  </a:moveTo>
                  <a:cubicBezTo>
                    <a:pt x="19640" y="0"/>
                    <a:pt x="18415" y="93"/>
                    <a:pt x="17213" y="278"/>
                  </a:cubicBezTo>
                  <a:cubicBezTo>
                    <a:pt x="10353" y="1346"/>
                    <a:pt x="2630" y="6275"/>
                    <a:pt x="206" y="25378"/>
                  </a:cubicBezTo>
                  <a:cubicBezTo>
                    <a:pt x="206" y="25501"/>
                    <a:pt x="165" y="25665"/>
                    <a:pt x="124" y="25829"/>
                  </a:cubicBezTo>
                  <a:cubicBezTo>
                    <a:pt x="83" y="26158"/>
                    <a:pt x="42" y="26528"/>
                    <a:pt x="1" y="26856"/>
                  </a:cubicBezTo>
                  <a:cubicBezTo>
                    <a:pt x="3369" y="30307"/>
                    <a:pt x="9983" y="34867"/>
                    <a:pt x="21568" y="34867"/>
                  </a:cubicBezTo>
                  <a:cubicBezTo>
                    <a:pt x="21609" y="34867"/>
                    <a:pt x="21651" y="34867"/>
                    <a:pt x="21692" y="34867"/>
                  </a:cubicBezTo>
                  <a:cubicBezTo>
                    <a:pt x="31200" y="34867"/>
                    <a:pt x="38143" y="30164"/>
                    <a:pt x="42683" y="25583"/>
                  </a:cubicBezTo>
                  <a:lnTo>
                    <a:pt x="42683" y="25460"/>
                  </a:lnTo>
                  <a:cubicBezTo>
                    <a:pt x="41163" y="13054"/>
                    <a:pt x="36069" y="1798"/>
                    <a:pt x="24197" y="237"/>
                  </a:cubicBezTo>
                  <a:cubicBezTo>
                    <a:pt x="23499" y="113"/>
                    <a:pt x="22800" y="72"/>
                    <a:pt x="22061" y="31"/>
                  </a:cubicBezTo>
                  <a:cubicBezTo>
                    <a:pt x="21660" y="11"/>
                    <a:pt x="21257" y="0"/>
                    <a:pt x="208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407;p63"/>
            <p:cNvSpPr/>
            <p:nvPr/>
          </p:nvSpPr>
          <p:spPr>
            <a:xfrm>
              <a:off x="362677" y="3178687"/>
              <a:ext cx="663365" cy="754978"/>
            </a:xfrm>
            <a:custGeom>
              <a:avLst/>
              <a:gdLst/>
              <a:ahLst/>
              <a:cxnLst/>
              <a:rect l="l" t="t" r="r" b="b"/>
              <a:pathLst>
                <a:path w="50571" h="57555" extrusionOk="0">
                  <a:moveTo>
                    <a:pt x="47818" y="1"/>
                  </a:moveTo>
                  <a:cubicBezTo>
                    <a:pt x="43258" y="4602"/>
                    <a:pt x="36275" y="9326"/>
                    <a:pt x="26703" y="9326"/>
                  </a:cubicBezTo>
                  <a:cubicBezTo>
                    <a:pt x="15118" y="9326"/>
                    <a:pt x="8504" y="4766"/>
                    <a:pt x="5136" y="1316"/>
                  </a:cubicBezTo>
                  <a:cubicBezTo>
                    <a:pt x="3575" y="13968"/>
                    <a:pt x="1" y="51310"/>
                    <a:pt x="1" y="51310"/>
                  </a:cubicBezTo>
                  <a:cubicBezTo>
                    <a:pt x="1" y="51310"/>
                    <a:pt x="9408" y="57554"/>
                    <a:pt x="27155" y="57554"/>
                  </a:cubicBezTo>
                  <a:cubicBezTo>
                    <a:pt x="44901" y="57554"/>
                    <a:pt x="50570" y="52173"/>
                    <a:pt x="50570" y="52173"/>
                  </a:cubicBezTo>
                  <a:cubicBezTo>
                    <a:pt x="50570" y="52173"/>
                    <a:pt x="48475" y="23869"/>
                    <a:pt x="48311" y="7971"/>
                  </a:cubicBezTo>
                  <a:cubicBezTo>
                    <a:pt x="48270" y="5300"/>
                    <a:pt x="48106" y="2671"/>
                    <a:pt x="47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408;p63"/>
            <p:cNvSpPr/>
            <p:nvPr/>
          </p:nvSpPr>
          <p:spPr>
            <a:xfrm>
              <a:off x="510865" y="3325799"/>
              <a:ext cx="406328" cy="535115"/>
            </a:xfrm>
            <a:custGeom>
              <a:avLst/>
              <a:gdLst/>
              <a:ahLst/>
              <a:cxnLst/>
              <a:rect l="l" t="t" r="r" b="b"/>
              <a:pathLst>
                <a:path w="30976" h="40794" extrusionOk="0">
                  <a:moveTo>
                    <a:pt x="15488" y="1"/>
                  </a:moveTo>
                  <a:cubicBezTo>
                    <a:pt x="6943" y="1"/>
                    <a:pt x="1" y="9121"/>
                    <a:pt x="1" y="20418"/>
                  </a:cubicBezTo>
                  <a:cubicBezTo>
                    <a:pt x="1" y="31674"/>
                    <a:pt x="6943" y="40793"/>
                    <a:pt x="15488" y="40793"/>
                  </a:cubicBezTo>
                  <a:cubicBezTo>
                    <a:pt x="24033" y="40793"/>
                    <a:pt x="30975" y="31674"/>
                    <a:pt x="30975" y="20418"/>
                  </a:cubicBezTo>
                  <a:cubicBezTo>
                    <a:pt x="30975" y="9121"/>
                    <a:pt x="24033" y="1"/>
                    <a:pt x="15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409;p63"/>
            <p:cNvSpPr/>
            <p:nvPr/>
          </p:nvSpPr>
          <p:spPr>
            <a:xfrm>
              <a:off x="828807" y="3367303"/>
              <a:ext cx="47971" cy="50660"/>
            </a:xfrm>
            <a:custGeom>
              <a:avLst/>
              <a:gdLst/>
              <a:ahLst/>
              <a:cxnLst/>
              <a:rect l="l" t="t" r="r" b="b"/>
              <a:pathLst>
                <a:path w="3657" h="3862" fill="none" extrusionOk="0">
                  <a:moveTo>
                    <a:pt x="0" y="3862"/>
                  </a:moveTo>
                  <a:cubicBezTo>
                    <a:pt x="1315" y="2670"/>
                    <a:pt x="2547" y="1356"/>
                    <a:pt x="3656" y="0"/>
                  </a:cubicBezTo>
                </a:path>
              </a:pathLst>
            </a:custGeom>
            <a:solidFill>
              <a:schemeClr val="dk1"/>
            </a:solidFill>
            <a:ln w="13350" cap="flat" cmpd="sng">
              <a:solidFill>
                <a:srgbClr val="FFFFFF"/>
              </a:solidFill>
              <a:prstDash val="solid"/>
              <a:miter lim="410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410;p63"/>
            <p:cNvSpPr/>
            <p:nvPr/>
          </p:nvSpPr>
          <p:spPr>
            <a:xfrm>
              <a:off x="878378" y="3456214"/>
              <a:ext cx="36650" cy="12947"/>
            </a:xfrm>
            <a:custGeom>
              <a:avLst/>
              <a:gdLst/>
              <a:ahLst/>
              <a:cxnLst/>
              <a:rect l="l" t="t" r="r" b="b"/>
              <a:pathLst>
                <a:path w="2794" h="987" fill="none" extrusionOk="0">
                  <a:moveTo>
                    <a:pt x="1" y="986"/>
                  </a:moveTo>
                  <a:lnTo>
                    <a:pt x="2794" y="0"/>
                  </a:lnTo>
                </a:path>
              </a:pathLst>
            </a:custGeom>
            <a:solidFill>
              <a:schemeClr val="dk1"/>
            </a:solidFill>
            <a:ln w="13350" cap="flat" cmpd="sng">
              <a:solidFill>
                <a:srgbClr val="FFFFFF"/>
              </a:solidFill>
              <a:prstDash val="solid"/>
              <a:miter lim="410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411;p63"/>
            <p:cNvSpPr/>
            <p:nvPr/>
          </p:nvSpPr>
          <p:spPr>
            <a:xfrm>
              <a:off x="889161" y="3680378"/>
              <a:ext cx="26956" cy="13485"/>
            </a:xfrm>
            <a:custGeom>
              <a:avLst/>
              <a:gdLst/>
              <a:ahLst/>
              <a:cxnLst/>
              <a:rect l="l" t="t" r="r" b="b"/>
              <a:pathLst>
                <a:path w="2055" h="1028" fill="none" extrusionOk="0">
                  <a:moveTo>
                    <a:pt x="0" y="1"/>
                  </a:moveTo>
                  <a:lnTo>
                    <a:pt x="2054" y="1028"/>
                  </a:lnTo>
                </a:path>
              </a:pathLst>
            </a:custGeom>
            <a:solidFill>
              <a:schemeClr val="dk1"/>
            </a:solidFill>
            <a:ln w="13350" cap="flat" cmpd="sng">
              <a:solidFill>
                <a:srgbClr val="FFFFFF"/>
              </a:solidFill>
              <a:prstDash val="solid"/>
              <a:miter lim="410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412;p63"/>
            <p:cNvSpPr/>
            <p:nvPr/>
          </p:nvSpPr>
          <p:spPr>
            <a:xfrm>
              <a:off x="797548" y="3826416"/>
              <a:ext cx="21565" cy="25881"/>
            </a:xfrm>
            <a:custGeom>
              <a:avLst/>
              <a:gdLst/>
              <a:ahLst/>
              <a:cxnLst/>
              <a:rect l="l" t="t" r="r" b="b"/>
              <a:pathLst>
                <a:path w="1644" h="1973" fill="none" extrusionOk="0">
                  <a:moveTo>
                    <a:pt x="0" y="0"/>
                  </a:moveTo>
                  <a:lnTo>
                    <a:pt x="1644" y="1972"/>
                  </a:lnTo>
                </a:path>
              </a:pathLst>
            </a:custGeom>
            <a:solidFill>
              <a:schemeClr val="dk1"/>
            </a:solidFill>
            <a:ln w="13350" cap="flat" cmpd="sng">
              <a:solidFill>
                <a:srgbClr val="FFFFFF"/>
              </a:solidFill>
              <a:prstDash val="solid"/>
              <a:miter lim="410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413;p63"/>
            <p:cNvSpPr/>
            <p:nvPr/>
          </p:nvSpPr>
          <p:spPr>
            <a:xfrm>
              <a:off x="654751" y="3835034"/>
              <a:ext cx="16712" cy="35575"/>
            </a:xfrm>
            <a:custGeom>
              <a:avLst/>
              <a:gdLst/>
              <a:ahLst/>
              <a:cxnLst/>
              <a:rect l="l" t="t" r="r" b="b"/>
              <a:pathLst>
                <a:path w="1274" h="2712" fill="none" extrusionOk="0">
                  <a:moveTo>
                    <a:pt x="1274" y="1"/>
                  </a:moveTo>
                  <a:cubicBezTo>
                    <a:pt x="904" y="904"/>
                    <a:pt x="452" y="1808"/>
                    <a:pt x="0" y="2712"/>
                  </a:cubicBezTo>
                </a:path>
              </a:pathLst>
            </a:custGeom>
            <a:solidFill>
              <a:schemeClr val="dk1"/>
            </a:solidFill>
            <a:ln w="13350" cap="flat" cmpd="sng">
              <a:solidFill>
                <a:srgbClr val="FFFFFF"/>
              </a:solidFill>
              <a:prstDash val="solid"/>
              <a:miter lim="410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414;p63"/>
            <p:cNvSpPr/>
            <p:nvPr/>
          </p:nvSpPr>
          <p:spPr>
            <a:xfrm>
              <a:off x="547516" y="3758519"/>
              <a:ext cx="25343" cy="35037"/>
            </a:xfrm>
            <a:custGeom>
              <a:avLst/>
              <a:gdLst/>
              <a:ahLst/>
              <a:cxnLst/>
              <a:rect l="l" t="t" r="r" b="b"/>
              <a:pathLst>
                <a:path w="1932" h="2671" fill="none" extrusionOk="0">
                  <a:moveTo>
                    <a:pt x="0" y="2670"/>
                  </a:moveTo>
                  <a:cubicBezTo>
                    <a:pt x="699" y="1849"/>
                    <a:pt x="1356" y="945"/>
                    <a:pt x="1931" y="0"/>
                  </a:cubicBezTo>
                </a:path>
              </a:pathLst>
            </a:custGeom>
            <a:solidFill>
              <a:schemeClr val="dk1"/>
            </a:solidFill>
            <a:ln w="13350" cap="flat" cmpd="sng">
              <a:solidFill>
                <a:srgbClr val="FFFFFF"/>
              </a:solidFill>
              <a:prstDash val="solid"/>
              <a:miter lim="410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415;p63"/>
            <p:cNvSpPr/>
            <p:nvPr/>
          </p:nvSpPr>
          <p:spPr>
            <a:xfrm>
              <a:off x="499558" y="3676063"/>
              <a:ext cx="30183" cy="2178"/>
            </a:xfrm>
            <a:custGeom>
              <a:avLst/>
              <a:gdLst/>
              <a:ahLst/>
              <a:cxnLst/>
              <a:rect l="l" t="t" r="r" b="b"/>
              <a:pathLst>
                <a:path w="2301" h="166" fill="none" extrusionOk="0">
                  <a:moveTo>
                    <a:pt x="0" y="83"/>
                  </a:moveTo>
                  <a:cubicBezTo>
                    <a:pt x="781" y="165"/>
                    <a:pt x="1561" y="124"/>
                    <a:pt x="2301" y="1"/>
                  </a:cubicBezTo>
                </a:path>
              </a:pathLst>
            </a:custGeom>
            <a:solidFill>
              <a:schemeClr val="dk1"/>
            </a:solidFill>
            <a:ln w="13350" cap="flat" cmpd="sng">
              <a:solidFill>
                <a:srgbClr val="FFFFFF"/>
              </a:solidFill>
              <a:prstDash val="solid"/>
              <a:miter lim="410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416;p63"/>
            <p:cNvSpPr/>
            <p:nvPr/>
          </p:nvSpPr>
          <p:spPr>
            <a:xfrm>
              <a:off x="507638" y="3509025"/>
              <a:ext cx="33961" cy="10783"/>
            </a:xfrm>
            <a:custGeom>
              <a:avLst/>
              <a:gdLst/>
              <a:ahLst/>
              <a:cxnLst/>
              <a:rect l="l" t="t" r="r" b="b"/>
              <a:pathLst>
                <a:path w="2589" h="822" fill="none" extrusionOk="0">
                  <a:moveTo>
                    <a:pt x="0" y="0"/>
                  </a:moveTo>
                  <a:cubicBezTo>
                    <a:pt x="904" y="164"/>
                    <a:pt x="1767" y="411"/>
                    <a:pt x="2588" y="822"/>
                  </a:cubicBezTo>
                </a:path>
              </a:pathLst>
            </a:custGeom>
            <a:solidFill>
              <a:schemeClr val="dk1"/>
            </a:solidFill>
            <a:ln w="13350" cap="flat" cmpd="sng">
              <a:solidFill>
                <a:srgbClr val="FFFFFF"/>
              </a:solidFill>
              <a:prstDash val="solid"/>
              <a:miter lim="410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417;p63"/>
            <p:cNvSpPr/>
            <p:nvPr/>
          </p:nvSpPr>
          <p:spPr>
            <a:xfrm>
              <a:off x="561525" y="3372143"/>
              <a:ext cx="33961" cy="40966"/>
            </a:xfrm>
            <a:custGeom>
              <a:avLst/>
              <a:gdLst/>
              <a:ahLst/>
              <a:cxnLst/>
              <a:rect l="l" t="t" r="r" b="b"/>
              <a:pathLst>
                <a:path w="2589" h="3123" fill="none" extrusionOk="0">
                  <a:moveTo>
                    <a:pt x="0" y="1"/>
                  </a:moveTo>
                  <a:lnTo>
                    <a:pt x="2588" y="3123"/>
                  </a:lnTo>
                </a:path>
              </a:pathLst>
            </a:custGeom>
            <a:solidFill>
              <a:schemeClr val="dk1"/>
            </a:solidFill>
            <a:ln w="13350" cap="flat" cmpd="sng">
              <a:solidFill>
                <a:srgbClr val="FFFFFF"/>
              </a:solidFill>
              <a:prstDash val="solid"/>
              <a:miter lim="410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418;p63"/>
            <p:cNvSpPr/>
            <p:nvPr/>
          </p:nvSpPr>
          <p:spPr>
            <a:xfrm>
              <a:off x="669298" y="3112850"/>
              <a:ext cx="74914" cy="42147"/>
            </a:xfrm>
            <a:custGeom>
              <a:avLst/>
              <a:gdLst/>
              <a:ahLst/>
              <a:cxnLst/>
              <a:rect l="l" t="t" r="r" b="b"/>
              <a:pathLst>
                <a:path w="5711" h="3213" extrusionOk="0">
                  <a:moveTo>
                    <a:pt x="3531" y="0"/>
                  </a:moveTo>
                  <a:cubicBezTo>
                    <a:pt x="3423" y="0"/>
                    <a:pt x="3314" y="3"/>
                    <a:pt x="3205" y="8"/>
                  </a:cubicBezTo>
                  <a:cubicBezTo>
                    <a:pt x="3111" y="5"/>
                    <a:pt x="3017" y="3"/>
                    <a:pt x="2924" y="3"/>
                  </a:cubicBezTo>
                  <a:cubicBezTo>
                    <a:pt x="1915" y="3"/>
                    <a:pt x="941" y="204"/>
                    <a:pt x="0" y="542"/>
                  </a:cubicBezTo>
                  <a:cubicBezTo>
                    <a:pt x="534" y="1446"/>
                    <a:pt x="1726" y="3212"/>
                    <a:pt x="3205" y="3212"/>
                  </a:cubicBezTo>
                  <a:cubicBezTo>
                    <a:pt x="4437" y="3212"/>
                    <a:pt x="5259" y="1610"/>
                    <a:pt x="5711" y="337"/>
                  </a:cubicBezTo>
                  <a:cubicBezTo>
                    <a:pt x="4993" y="122"/>
                    <a:pt x="4276" y="0"/>
                    <a:pt x="3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419;p63"/>
            <p:cNvSpPr/>
            <p:nvPr/>
          </p:nvSpPr>
          <p:spPr>
            <a:xfrm>
              <a:off x="653675" y="3172771"/>
              <a:ext cx="107786" cy="32335"/>
            </a:xfrm>
            <a:custGeom>
              <a:avLst/>
              <a:gdLst/>
              <a:ahLst/>
              <a:cxnLst/>
              <a:rect l="l" t="t" r="r" b="b"/>
              <a:pathLst>
                <a:path w="8217" h="2465" extrusionOk="0">
                  <a:moveTo>
                    <a:pt x="8216" y="0"/>
                  </a:moveTo>
                  <a:lnTo>
                    <a:pt x="8216" y="0"/>
                  </a:lnTo>
                  <a:cubicBezTo>
                    <a:pt x="7723" y="616"/>
                    <a:pt x="7107" y="1109"/>
                    <a:pt x="6409" y="1479"/>
                  </a:cubicBezTo>
                  <a:cubicBezTo>
                    <a:pt x="5751" y="1849"/>
                    <a:pt x="4971" y="2013"/>
                    <a:pt x="4231" y="2013"/>
                  </a:cubicBezTo>
                  <a:cubicBezTo>
                    <a:pt x="3451" y="1972"/>
                    <a:pt x="2711" y="1808"/>
                    <a:pt x="1972" y="1520"/>
                  </a:cubicBezTo>
                  <a:cubicBezTo>
                    <a:pt x="1274" y="1191"/>
                    <a:pt x="575" y="781"/>
                    <a:pt x="0" y="247"/>
                  </a:cubicBezTo>
                  <a:lnTo>
                    <a:pt x="0" y="247"/>
                  </a:lnTo>
                  <a:cubicBezTo>
                    <a:pt x="493" y="904"/>
                    <a:pt x="1109" y="1479"/>
                    <a:pt x="1849" y="1849"/>
                  </a:cubicBezTo>
                  <a:cubicBezTo>
                    <a:pt x="2547" y="2218"/>
                    <a:pt x="3369" y="2465"/>
                    <a:pt x="4231" y="2465"/>
                  </a:cubicBezTo>
                  <a:cubicBezTo>
                    <a:pt x="5053" y="2465"/>
                    <a:pt x="5875" y="2260"/>
                    <a:pt x="6614" y="1808"/>
                  </a:cubicBezTo>
                  <a:cubicBezTo>
                    <a:pt x="7312" y="1356"/>
                    <a:pt x="7846" y="740"/>
                    <a:pt x="8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420;p63"/>
            <p:cNvSpPr/>
            <p:nvPr/>
          </p:nvSpPr>
          <p:spPr>
            <a:xfrm>
              <a:off x="707024" y="3123724"/>
              <a:ext cx="9169" cy="78154"/>
            </a:xfrm>
            <a:custGeom>
              <a:avLst/>
              <a:gdLst/>
              <a:ahLst/>
              <a:cxnLst/>
              <a:rect l="l" t="t" r="r" b="b"/>
              <a:pathLst>
                <a:path w="699" h="5958" extrusionOk="0">
                  <a:moveTo>
                    <a:pt x="452" y="1"/>
                  </a:moveTo>
                  <a:cubicBezTo>
                    <a:pt x="41" y="1973"/>
                    <a:pt x="0" y="3986"/>
                    <a:pt x="246" y="5957"/>
                  </a:cubicBezTo>
                  <a:cubicBezTo>
                    <a:pt x="616" y="3986"/>
                    <a:pt x="698" y="1973"/>
                    <a:pt x="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421;p63"/>
            <p:cNvSpPr/>
            <p:nvPr/>
          </p:nvSpPr>
          <p:spPr>
            <a:xfrm>
              <a:off x="754982" y="2953446"/>
              <a:ext cx="163824" cy="186465"/>
            </a:xfrm>
            <a:custGeom>
              <a:avLst/>
              <a:gdLst/>
              <a:ahLst/>
              <a:cxnLst/>
              <a:rect l="l" t="t" r="r" b="b"/>
              <a:pathLst>
                <a:path w="12489" h="14215" extrusionOk="0">
                  <a:moveTo>
                    <a:pt x="6244" y="0"/>
                  </a:moveTo>
                  <a:cubicBezTo>
                    <a:pt x="2794" y="0"/>
                    <a:pt x="0" y="3164"/>
                    <a:pt x="0" y="7107"/>
                  </a:cubicBezTo>
                  <a:cubicBezTo>
                    <a:pt x="0" y="11010"/>
                    <a:pt x="2794" y="14214"/>
                    <a:pt x="6244" y="14214"/>
                  </a:cubicBezTo>
                  <a:cubicBezTo>
                    <a:pt x="9695" y="14214"/>
                    <a:pt x="12489" y="11010"/>
                    <a:pt x="12489" y="7107"/>
                  </a:cubicBezTo>
                  <a:cubicBezTo>
                    <a:pt x="12489" y="3164"/>
                    <a:pt x="9695" y="0"/>
                    <a:pt x="6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422;p63"/>
            <p:cNvSpPr/>
            <p:nvPr/>
          </p:nvSpPr>
          <p:spPr>
            <a:xfrm>
              <a:off x="496318" y="2960451"/>
              <a:ext cx="164375" cy="186465"/>
            </a:xfrm>
            <a:custGeom>
              <a:avLst/>
              <a:gdLst/>
              <a:ahLst/>
              <a:cxnLst/>
              <a:rect l="l" t="t" r="r" b="b"/>
              <a:pathLst>
                <a:path w="12531" h="14215" extrusionOk="0">
                  <a:moveTo>
                    <a:pt x="6286" y="1"/>
                  </a:moveTo>
                  <a:cubicBezTo>
                    <a:pt x="2794" y="1"/>
                    <a:pt x="1" y="3205"/>
                    <a:pt x="1" y="7107"/>
                  </a:cubicBezTo>
                  <a:cubicBezTo>
                    <a:pt x="1" y="11051"/>
                    <a:pt x="2794" y="14214"/>
                    <a:pt x="6286" y="14214"/>
                  </a:cubicBezTo>
                  <a:cubicBezTo>
                    <a:pt x="9737" y="14214"/>
                    <a:pt x="12530" y="11051"/>
                    <a:pt x="12530" y="7107"/>
                  </a:cubicBezTo>
                  <a:cubicBezTo>
                    <a:pt x="12530" y="3205"/>
                    <a:pt x="9737" y="1"/>
                    <a:pt x="6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423;p63"/>
            <p:cNvSpPr/>
            <p:nvPr/>
          </p:nvSpPr>
          <p:spPr>
            <a:xfrm>
              <a:off x="548591" y="3028347"/>
              <a:ext cx="49584" cy="42160"/>
            </a:xfrm>
            <a:custGeom>
              <a:avLst/>
              <a:gdLst/>
              <a:ahLst/>
              <a:cxnLst/>
              <a:rect l="l" t="t" r="r" b="b"/>
              <a:pathLst>
                <a:path w="3780" h="3214" extrusionOk="0">
                  <a:moveTo>
                    <a:pt x="2178" y="1"/>
                  </a:moveTo>
                  <a:cubicBezTo>
                    <a:pt x="740" y="1"/>
                    <a:pt x="0" y="1726"/>
                    <a:pt x="1027" y="2753"/>
                  </a:cubicBezTo>
                  <a:cubicBezTo>
                    <a:pt x="1358" y="3070"/>
                    <a:pt x="1761" y="3213"/>
                    <a:pt x="2155" y="3213"/>
                  </a:cubicBezTo>
                  <a:cubicBezTo>
                    <a:pt x="2986" y="3213"/>
                    <a:pt x="3780" y="2578"/>
                    <a:pt x="3780" y="1603"/>
                  </a:cubicBezTo>
                  <a:cubicBezTo>
                    <a:pt x="3780" y="699"/>
                    <a:pt x="3081" y="1"/>
                    <a:pt x="21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424;p63"/>
            <p:cNvSpPr/>
            <p:nvPr/>
          </p:nvSpPr>
          <p:spPr>
            <a:xfrm>
              <a:off x="808331" y="3028347"/>
              <a:ext cx="49584" cy="42396"/>
            </a:xfrm>
            <a:custGeom>
              <a:avLst/>
              <a:gdLst/>
              <a:ahLst/>
              <a:cxnLst/>
              <a:rect l="l" t="t" r="r" b="b"/>
              <a:pathLst>
                <a:path w="3780" h="3232" extrusionOk="0">
                  <a:moveTo>
                    <a:pt x="2177" y="1"/>
                  </a:moveTo>
                  <a:cubicBezTo>
                    <a:pt x="740" y="1"/>
                    <a:pt x="0" y="1726"/>
                    <a:pt x="1027" y="2753"/>
                  </a:cubicBezTo>
                  <a:cubicBezTo>
                    <a:pt x="1358" y="3084"/>
                    <a:pt x="1761" y="3231"/>
                    <a:pt x="2156" y="3231"/>
                  </a:cubicBezTo>
                  <a:cubicBezTo>
                    <a:pt x="2986" y="3231"/>
                    <a:pt x="3779" y="2577"/>
                    <a:pt x="3779" y="1603"/>
                  </a:cubicBezTo>
                  <a:cubicBezTo>
                    <a:pt x="3779" y="699"/>
                    <a:pt x="3040" y="1"/>
                    <a:pt x="21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1441;p64"/>
          <p:cNvGrpSpPr/>
          <p:nvPr/>
        </p:nvGrpSpPr>
        <p:grpSpPr>
          <a:xfrm flipH="1">
            <a:off x="127758" y="4337057"/>
            <a:ext cx="1036621" cy="1082237"/>
            <a:chOff x="4377173" y="2841540"/>
            <a:chExt cx="1422385" cy="1628869"/>
          </a:xfrm>
        </p:grpSpPr>
        <p:sp>
          <p:nvSpPr>
            <p:cNvPr id="89" name="Google Shape;1442;p64"/>
            <p:cNvSpPr/>
            <p:nvPr/>
          </p:nvSpPr>
          <p:spPr>
            <a:xfrm>
              <a:off x="4442047" y="2841540"/>
              <a:ext cx="523590" cy="497014"/>
            </a:xfrm>
            <a:custGeom>
              <a:avLst/>
              <a:gdLst/>
              <a:ahLst/>
              <a:cxnLst/>
              <a:rect l="l" t="t" r="r" b="b"/>
              <a:pathLst>
                <a:path w="35011" h="33234" extrusionOk="0">
                  <a:moveTo>
                    <a:pt x="18296" y="1"/>
                  </a:moveTo>
                  <a:cubicBezTo>
                    <a:pt x="9617" y="1"/>
                    <a:pt x="1" y="6352"/>
                    <a:pt x="790" y="16872"/>
                  </a:cubicBezTo>
                  <a:cubicBezTo>
                    <a:pt x="1884" y="30699"/>
                    <a:pt x="17842" y="33233"/>
                    <a:pt x="17842" y="33233"/>
                  </a:cubicBezTo>
                  <a:cubicBezTo>
                    <a:pt x="17842" y="33233"/>
                    <a:pt x="32821" y="20559"/>
                    <a:pt x="33455" y="20502"/>
                  </a:cubicBezTo>
                  <a:cubicBezTo>
                    <a:pt x="33455" y="20502"/>
                    <a:pt x="35010" y="7482"/>
                    <a:pt x="25850" y="1951"/>
                  </a:cubicBezTo>
                  <a:cubicBezTo>
                    <a:pt x="23660" y="628"/>
                    <a:pt x="21024" y="1"/>
                    <a:pt x="18296" y="1"/>
                  </a:cubicBezTo>
                  <a:close/>
                </a:path>
              </a:pathLst>
            </a:custGeom>
            <a:solidFill>
              <a:srgbClr val="98C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443;p64"/>
            <p:cNvSpPr/>
            <p:nvPr/>
          </p:nvSpPr>
          <p:spPr>
            <a:xfrm>
              <a:off x="4533976" y="2926410"/>
              <a:ext cx="324823" cy="319962"/>
            </a:xfrm>
            <a:custGeom>
              <a:avLst/>
              <a:gdLst/>
              <a:ahLst/>
              <a:cxnLst/>
              <a:rect l="l" t="t" r="r" b="b"/>
              <a:pathLst>
                <a:path w="21720" h="21395" extrusionOk="0">
                  <a:moveTo>
                    <a:pt x="12134" y="1"/>
                  </a:moveTo>
                  <a:cubicBezTo>
                    <a:pt x="9406" y="1"/>
                    <a:pt x="6706" y="811"/>
                    <a:pt x="4436" y="2383"/>
                  </a:cubicBezTo>
                  <a:cubicBezTo>
                    <a:pt x="4148" y="2613"/>
                    <a:pt x="3860" y="2844"/>
                    <a:pt x="3572" y="3074"/>
                  </a:cubicBezTo>
                  <a:cubicBezTo>
                    <a:pt x="1268" y="4917"/>
                    <a:pt x="0" y="7798"/>
                    <a:pt x="288" y="10794"/>
                  </a:cubicBezTo>
                  <a:cubicBezTo>
                    <a:pt x="807" y="17361"/>
                    <a:pt x="6626" y="20242"/>
                    <a:pt x="10255" y="21394"/>
                  </a:cubicBezTo>
                  <a:cubicBezTo>
                    <a:pt x="10831" y="20876"/>
                    <a:pt x="11407" y="20415"/>
                    <a:pt x="11926" y="19954"/>
                  </a:cubicBezTo>
                  <a:lnTo>
                    <a:pt x="12329" y="19608"/>
                  </a:lnTo>
                  <a:cubicBezTo>
                    <a:pt x="12905" y="19147"/>
                    <a:pt x="13481" y="18629"/>
                    <a:pt x="14000" y="18168"/>
                  </a:cubicBezTo>
                  <a:cubicBezTo>
                    <a:pt x="14057" y="18110"/>
                    <a:pt x="14115" y="18110"/>
                    <a:pt x="14173" y="18053"/>
                  </a:cubicBezTo>
                  <a:cubicBezTo>
                    <a:pt x="17745" y="15115"/>
                    <a:pt x="20107" y="13156"/>
                    <a:pt x="21720" y="11888"/>
                  </a:cubicBezTo>
                  <a:lnTo>
                    <a:pt x="21720" y="11773"/>
                  </a:lnTo>
                  <a:cubicBezTo>
                    <a:pt x="21662" y="8720"/>
                    <a:pt x="20798" y="3535"/>
                    <a:pt x="16765" y="1115"/>
                  </a:cubicBezTo>
                  <a:cubicBezTo>
                    <a:pt x="16131" y="712"/>
                    <a:pt x="15440" y="424"/>
                    <a:pt x="14749" y="251"/>
                  </a:cubicBezTo>
                  <a:cubicBezTo>
                    <a:pt x="13883" y="83"/>
                    <a:pt x="13007" y="1"/>
                    <a:pt x="12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444;p64"/>
            <p:cNvSpPr/>
            <p:nvPr/>
          </p:nvSpPr>
          <p:spPr>
            <a:xfrm>
              <a:off x="5246492" y="2964336"/>
              <a:ext cx="553066" cy="490315"/>
            </a:xfrm>
            <a:custGeom>
              <a:avLst/>
              <a:gdLst/>
              <a:ahLst/>
              <a:cxnLst/>
              <a:rect l="l" t="t" r="r" b="b"/>
              <a:pathLst>
                <a:path w="36982" h="32786" extrusionOk="0">
                  <a:moveTo>
                    <a:pt x="15851" y="0"/>
                  </a:moveTo>
                  <a:cubicBezTo>
                    <a:pt x="14891" y="0"/>
                    <a:pt x="13942" y="100"/>
                    <a:pt x="13021" y="308"/>
                  </a:cubicBezTo>
                  <a:cubicBezTo>
                    <a:pt x="2593" y="2670"/>
                    <a:pt x="1" y="15517"/>
                    <a:pt x="1" y="15517"/>
                  </a:cubicBezTo>
                  <a:cubicBezTo>
                    <a:pt x="577" y="15805"/>
                    <a:pt x="10831" y="32569"/>
                    <a:pt x="10831" y="32569"/>
                  </a:cubicBezTo>
                  <a:cubicBezTo>
                    <a:pt x="10831" y="32569"/>
                    <a:pt x="12159" y="32785"/>
                    <a:pt x="14178" y="32785"/>
                  </a:cubicBezTo>
                  <a:cubicBezTo>
                    <a:pt x="19156" y="32785"/>
                    <a:pt x="28335" y="31473"/>
                    <a:pt x="32147" y="22372"/>
                  </a:cubicBezTo>
                  <a:cubicBezTo>
                    <a:pt x="36982" y="10707"/>
                    <a:pt x="25808" y="0"/>
                    <a:pt x="15851" y="0"/>
                  </a:cubicBezTo>
                  <a:close/>
                </a:path>
              </a:pathLst>
            </a:custGeom>
            <a:solidFill>
              <a:srgbClr val="98C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445;p64"/>
            <p:cNvSpPr/>
            <p:nvPr/>
          </p:nvSpPr>
          <p:spPr>
            <a:xfrm>
              <a:off x="5297324" y="3069215"/>
              <a:ext cx="327410" cy="321039"/>
            </a:xfrm>
            <a:custGeom>
              <a:avLst/>
              <a:gdLst/>
              <a:ahLst/>
              <a:cxnLst/>
              <a:rect l="l" t="t" r="r" b="b"/>
              <a:pathLst>
                <a:path w="21893" h="21467" extrusionOk="0">
                  <a:moveTo>
                    <a:pt x="9508" y="0"/>
                  </a:moveTo>
                  <a:cubicBezTo>
                    <a:pt x="9050" y="0"/>
                    <a:pt x="8599" y="41"/>
                    <a:pt x="8124" y="150"/>
                  </a:cubicBezTo>
                  <a:cubicBezTo>
                    <a:pt x="3572" y="1187"/>
                    <a:pt x="1153" y="5854"/>
                    <a:pt x="58" y="8734"/>
                  </a:cubicBezTo>
                  <a:cubicBezTo>
                    <a:pt x="58" y="8792"/>
                    <a:pt x="1" y="8792"/>
                    <a:pt x="1" y="8792"/>
                  </a:cubicBezTo>
                  <a:cubicBezTo>
                    <a:pt x="1153" y="10578"/>
                    <a:pt x="2824" y="13113"/>
                    <a:pt x="5243" y="17088"/>
                  </a:cubicBezTo>
                  <a:cubicBezTo>
                    <a:pt x="5301" y="17145"/>
                    <a:pt x="5301" y="17203"/>
                    <a:pt x="5358" y="17261"/>
                  </a:cubicBezTo>
                  <a:cubicBezTo>
                    <a:pt x="5704" y="17837"/>
                    <a:pt x="6050" y="18470"/>
                    <a:pt x="6511" y="19104"/>
                  </a:cubicBezTo>
                  <a:lnTo>
                    <a:pt x="6741" y="19565"/>
                  </a:lnTo>
                  <a:cubicBezTo>
                    <a:pt x="7144" y="20141"/>
                    <a:pt x="7490" y="20775"/>
                    <a:pt x="7951" y="21466"/>
                  </a:cubicBezTo>
                  <a:cubicBezTo>
                    <a:pt x="11753" y="21466"/>
                    <a:pt x="18206" y="20544"/>
                    <a:pt x="20741" y="14495"/>
                  </a:cubicBezTo>
                  <a:cubicBezTo>
                    <a:pt x="21893" y="11788"/>
                    <a:pt x="21662" y="8619"/>
                    <a:pt x="19992" y="6142"/>
                  </a:cubicBezTo>
                  <a:cubicBezTo>
                    <a:pt x="19819" y="5854"/>
                    <a:pt x="19588" y="5566"/>
                    <a:pt x="19415" y="5278"/>
                  </a:cubicBezTo>
                  <a:cubicBezTo>
                    <a:pt x="17226" y="2339"/>
                    <a:pt x="13942" y="438"/>
                    <a:pt x="10313" y="35"/>
                  </a:cubicBezTo>
                  <a:cubicBezTo>
                    <a:pt x="10039" y="14"/>
                    <a:pt x="9772" y="0"/>
                    <a:pt x="9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446;p64"/>
            <p:cNvSpPr/>
            <p:nvPr/>
          </p:nvSpPr>
          <p:spPr>
            <a:xfrm>
              <a:off x="4377173" y="3428434"/>
              <a:ext cx="347225" cy="421910"/>
            </a:xfrm>
            <a:custGeom>
              <a:avLst/>
              <a:gdLst/>
              <a:ahLst/>
              <a:cxnLst/>
              <a:rect l="l" t="t" r="r" b="b"/>
              <a:pathLst>
                <a:path w="23218" h="28212" extrusionOk="0">
                  <a:moveTo>
                    <a:pt x="8062" y="1"/>
                  </a:moveTo>
                  <a:cubicBezTo>
                    <a:pt x="7871" y="1"/>
                    <a:pt x="7680" y="15"/>
                    <a:pt x="7490" y="39"/>
                  </a:cubicBezTo>
                  <a:lnTo>
                    <a:pt x="7202" y="39"/>
                  </a:lnTo>
                  <a:cubicBezTo>
                    <a:pt x="2938" y="1018"/>
                    <a:pt x="0" y="4878"/>
                    <a:pt x="173" y="9199"/>
                  </a:cubicBezTo>
                  <a:cubicBezTo>
                    <a:pt x="173" y="9487"/>
                    <a:pt x="231" y="9775"/>
                    <a:pt x="288" y="10063"/>
                  </a:cubicBezTo>
                  <a:cubicBezTo>
                    <a:pt x="807" y="11906"/>
                    <a:pt x="4955" y="17322"/>
                    <a:pt x="9045" y="21758"/>
                  </a:cubicBezTo>
                  <a:cubicBezTo>
                    <a:pt x="10716" y="23601"/>
                    <a:pt x="12559" y="25330"/>
                    <a:pt x="14461" y="26885"/>
                  </a:cubicBezTo>
                  <a:cubicBezTo>
                    <a:pt x="15209" y="27576"/>
                    <a:pt x="16131" y="28037"/>
                    <a:pt x="17111" y="28210"/>
                  </a:cubicBezTo>
                  <a:cubicBezTo>
                    <a:pt x="17125" y="28211"/>
                    <a:pt x="17140" y="28211"/>
                    <a:pt x="17154" y="28211"/>
                  </a:cubicBezTo>
                  <a:cubicBezTo>
                    <a:pt x="19899" y="28211"/>
                    <a:pt x="22069" y="17413"/>
                    <a:pt x="22872" y="12886"/>
                  </a:cubicBezTo>
                  <a:cubicBezTo>
                    <a:pt x="23102" y="11734"/>
                    <a:pt x="23217" y="10985"/>
                    <a:pt x="23217" y="10985"/>
                  </a:cubicBezTo>
                  <a:lnTo>
                    <a:pt x="23045" y="10812"/>
                  </a:lnTo>
                  <a:cubicBezTo>
                    <a:pt x="22641" y="10408"/>
                    <a:pt x="21431" y="9141"/>
                    <a:pt x="19818" y="7586"/>
                  </a:cubicBezTo>
                  <a:cubicBezTo>
                    <a:pt x="16765" y="4647"/>
                    <a:pt x="12214" y="788"/>
                    <a:pt x="8872" y="96"/>
                  </a:cubicBezTo>
                  <a:cubicBezTo>
                    <a:pt x="8602" y="29"/>
                    <a:pt x="8332" y="1"/>
                    <a:pt x="8062" y="1"/>
                  </a:cubicBezTo>
                  <a:close/>
                </a:path>
              </a:pathLst>
            </a:custGeom>
            <a:solidFill>
              <a:srgbClr val="638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447;p64"/>
            <p:cNvSpPr/>
            <p:nvPr/>
          </p:nvSpPr>
          <p:spPr>
            <a:xfrm>
              <a:off x="5120705" y="3631478"/>
              <a:ext cx="465265" cy="392015"/>
            </a:xfrm>
            <a:custGeom>
              <a:avLst/>
              <a:gdLst/>
              <a:ahLst/>
              <a:cxnLst/>
              <a:rect l="l" t="t" r="r" b="b"/>
              <a:pathLst>
                <a:path w="31111" h="26213" extrusionOk="0">
                  <a:moveTo>
                    <a:pt x="7835" y="0"/>
                  </a:moveTo>
                  <a:cubicBezTo>
                    <a:pt x="7835" y="0"/>
                    <a:pt x="7663" y="288"/>
                    <a:pt x="7375" y="749"/>
                  </a:cubicBezTo>
                  <a:cubicBezTo>
                    <a:pt x="7202" y="1037"/>
                    <a:pt x="6914" y="1440"/>
                    <a:pt x="6626" y="1844"/>
                  </a:cubicBezTo>
                  <a:cubicBezTo>
                    <a:pt x="4494" y="5358"/>
                    <a:pt x="0" y="12905"/>
                    <a:pt x="865" y="15382"/>
                  </a:cubicBezTo>
                  <a:cubicBezTo>
                    <a:pt x="1498" y="17168"/>
                    <a:pt x="7029" y="20279"/>
                    <a:pt x="12502" y="22699"/>
                  </a:cubicBezTo>
                  <a:cubicBezTo>
                    <a:pt x="13308" y="23044"/>
                    <a:pt x="14057" y="23332"/>
                    <a:pt x="14806" y="23678"/>
                  </a:cubicBezTo>
                  <a:cubicBezTo>
                    <a:pt x="18493" y="25176"/>
                    <a:pt x="21893" y="26213"/>
                    <a:pt x="23160" y="26213"/>
                  </a:cubicBezTo>
                  <a:cubicBezTo>
                    <a:pt x="23678" y="26155"/>
                    <a:pt x="24197" y="26040"/>
                    <a:pt x="24715" y="25867"/>
                  </a:cubicBezTo>
                  <a:cubicBezTo>
                    <a:pt x="28633" y="24600"/>
                    <a:pt x="31110" y="20798"/>
                    <a:pt x="30707" y="16707"/>
                  </a:cubicBezTo>
                  <a:cubicBezTo>
                    <a:pt x="30649" y="16304"/>
                    <a:pt x="30534" y="15901"/>
                    <a:pt x="30304" y="15497"/>
                  </a:cubicBezTo>
                  <a:cubicBezTo>
                    <a:pt x="28172" y="11753"/>
                    <a:pt x="18782" y="6049"/>
                    <a:pt x="12848" y="2765"/>
                  </a:cubicBezTo>
                  <a:cubicBezTo>
                    <a:pt x="9909" y="1095"/>
                    <a:pt x="7835" y="0"/>
                    <a:pt x="7835" y="0"/>
                  </a:cubicBezTo>
                  <a:close/>
                </a:path>
              </a:pathLst>
            </a:custGeom>
            <a:solidFill>
              <a:srgbClr val="638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448;p64"/>
            <p:cNvSpPr/>
            <p:nvPr/>
          </p:nvSpPr>
          <p:spPr>
            <a:xfrm>
              <a:off x="4488303" y="3587526"/>
              <a:ext cx="839185" cy="882883"/>
            </a:xfrm>
            <a:custGeom>
              <a:avLst/>
              <a:gdLst/>
              <a:ahLst/>
              <a:cxnLst/>
              <a:rect l="l" t="t" r="r" b="b"/>
              <a:pathLst>
                <a:path w="56114" h="59036" extrusionOk="0">
                  <a:moveTo>
                    <a:pt x="14231" y="1"/>
                  </a:moveTo>
                  <a:cubicBezTo>
                    <a:pt x="4495" y="13770"/>
                    <a:pt x="1326" y="45513"/>
                    <a:pt x="692" y="49892"/>
                  </a:cubicBezTo>
                  <a:cubicBezTo>
                    <a:pt x="1" y="54213"/>
                    <a:pt x="32205" y="56978"/>
                    <a:pt x="43728" y="58821"/>
                  </a:cubicBezTo>
                  <a:cubicBezTo>
                    <a:pt x="44618" y="58965"/>
                    <a:pt x="45424" y="59035"/>
                    <a:pt x="46155" y="59035"/>
                  </a:cubicBezTo>
                  <a:cubicBezTo>
                    <a:pt x="54824" y="59035"/>
                    <a:pt x="52792" y="49089"/>
                    <a:pt x="54386" y="32724"/>
                  </a:cubicBezTo>
                  <a:cubicBezTo>
                    <a:pt x="56114" y="14980"/>
                    <a:pt x="52369" y="5244"/>
                    <a:pt x="52369" y="5244"/>
                  </a:cubicBezTo>
                  <a:lnTo>
                    <a:pt x="14231" y="1"/>
                  </a:lnTo>
                  <a:close/>
                </a:path>
              </a:pathLst>
            </a:custGeom>
            <a:solidFill>
              <a:srgbClr val="98C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449;p64"/>
            <p:cNvSpPr/>
            <p:nvPr/>
          </p:nvSpPr>
          <p:spPr>
            <a:xfrm>
              <a:off x="5044884" y="2953419"/>
              <a:ext cx="99959" cy="71530"/>
            </a:xfrm>
            <a:custGeom>
              <a:avLst/>
              <a:gdLst/>
              <a:ahLst/>
              <a:cxnLst/>
              <a:rect l="l" t="t" r="r" b="b"/>
              <a:pathLst>
                <a:path w="6684" h="4783" extrusionOk="0">
                  <a:moveTo>
                    <a:pt x="2190" y="1"/>
                  </a:moveTo>
                  <a:cubicBezTo>
                    <a:pt x="2075" y="922"/>
                    <a:pt x="2017" y="1844"/>
                    <a:pt x="2132" y="2766"/>
                  </a:cubicBezTo>
                  <a:lnTo>
                    <a:pt x="1" y="1383"/>
                  </a:lnTo>
                  <a:lnTo>
                    <a:pt x="404" y="3745"/>
                  </a:lnTo>
                  <a:lnTo>
                    <a:pt x="6683" y="4782"/>
                  </a:lnTo>
                  <a:cubicBezTo>
                    <a:pt x="6683" y="4782"/>
                    <a:pt x="3515" y="2651"/>
                    <a:pt x="2190" y="1"/>
                  </a:cubicBez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450;p64"/>
            <p:cNvSpPr/>
            <p:nvPr/>
          </p:nvSpPr>
          <p:spPr>
            <a:xfrm>
              <a:off x="4627878" y="3007690"/>
              <a:ext cx="831438" cy="731509"/>
            </a:xfrm>
            <a:custGeom>
              <a:avLst/>
              <a:gdLst/>
              <a:ahLst/>
              <a:cxnLst/>
              <a:rect l="l" t="t" r="r" b="b"/>
              <a:pathLst>
                <a:path w="55596" h="48914" extrusionOk="0">
                  <a:moveTo>
                    <a:pt x="26272" y="1"/>
                  </a:moveTo>
                  <a:cubicBezTo>
                    <a:pt x="25638" y="1"/>
                    <a:pt x="25004" y="59"/>
                    <a:pt x="24370" y="116"/>
                  </a:cubicBezTo>
                  <a:cubicBezTo>
                    <a:pt x="12445" y="808"/>
                    <a:pt x="2363" y="8873"/>
                    <a:pt x="577" y="20165"/>
                  </a:cubicBezTo>
                  <a:cubicBezTo>
                    <a:pt x="1" y="23737"/>
                    <a:pt x="289" y="27424"/>
                    <a:pt x="1441" y="30823"/>
                  </a:cubicBezTo>
                  <a:cubicBezTo>
                    <a:pt x="1729" y="31687"/>
                    <a:pt x="2075" y="32493"/>
                    <a:pt x="2421" y="33242"/>
                  </a:cubicBezTo>
                  <a:cubicBezTo>
                    <a:pt x="2939" y="34452"/>
                    <a:pt x="3573" y="35604"/>
                    <a:pt x="4322" y="36641"/>
                  </a:cubicBezTo>
                  <a:cubicBezTo>
                    <a:pt x="4898" y="37506"/>
                    <a:pt x="5474" y="38370"/>
                    <a:pt x="6165" y="39176"/>
                  </a:cubicBezTo>
                  <a:cubicBezTo>
                    <a:pt x="10429" y="44016"/>
                    <a:pt x="16247" y="47299"/>
                    <a:pt x="22642" y="48394"/>
                  </a:cubicBezTo>
                  <a:lnTo>
                    <a:pt x="23276" y="48509"/>
                  </a:lnTo>
                  <a:cubicBezTo>
                    <a:pt x="24859" y="48780"/>
                    <a:pt x="26448" y="48913"/>
                    <a:pt x="28031" y="48913"/>
                  </a:cubicBezTo>
                  <a:cubicBezTo>
                    <a:pt x="32840" y="48913"/>
                    <a:pt x="37578" y="47682"/>
                    <a:pt x="41826" y="45341"/>
                  </a:cubicBezTo>
                  <a:cubicBezTo>
                    <a:pt x="42691" y="44880"/>
                    <a:pt x="43555" y="44304"/>
                    <a:pt x="44361" y="43727"/>
                  </a:cubicBezTo>
                  <a:cubicBezTo>
                    <a:pt x="46493" y="42172"/>
                    <a:pt x="48336" y="40271"/>
                    <a:pt x="49892" y="38139"/>
                  </a:cubicBezTo>
                  <a:cubicBezTo>
                    <a:pt x="51908" y="35374"/>
                    <a:pt x="53233" y="32148"/>
                    <a:pt x="53752" y="28691"/>
                  </a:cubicBezTo>
                  <a:cubicBezTo>
                    <a:pt x="55595" y="17342"/>
                    <a:pt x="48452" y="6396"/>
                    <a:pt x="37102" y="1960"/>
                  </a:cubicBezTo>
                  <a:lnTo>
                    <a:pt x="36814" y="1902"/>
                  </a:lnTo>
                  <a:cubicBezTo>
                    <a:pt x="36296" y="1672"/>
                    <a:pt x="35720" y="1499"/>
                    <a:pt x="35201" y="1326"/>
                  </a:cubicBezTo>
                  <a:cubicBezTo>
                    <a:pt x="33934" y="923"/>
                    <a:pt x="32609" y="577"/>
                    <a:pt x="31341" y="404"/>
                  </a:cubicBezTo>
                  <a:lnTo>
                    <a:pt x="31053" y="404"/>
                  </a:lnTo>
                  <a:lnTo>
                    <a:pt x="30419" y="289"/>
                  </a:lnTo>
                  <a:lnTo>
                    <a:pt x="30189" y="289"/>
                  </a:lnTo>
                  <a:cubicBezTo>
                    <a:pt x="28864" y="116"/>
                    <a:pt x="27597" y="1"/>
                    <a:pt x="26272" y="1"/>
                  </a:cubicBezTo>
                  <a:close/>
                </a:path>
              </a:pathLst>
            </a:custGeom>
            <a:solidFill>
              <a:srgbClr val="98C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451;p64"/>
            <p:cNvSpPr/>
            <p:nvPr/>
          </p:nvSpPr>
          <p:spPr>
            <a:xfrm>
              <a:off x="4509853" y="3606488"/>
              <a:ext cx="761090" cy="600264"/>
            </a:xfrm>
            <a:custGeom>
              <a:avLst/>
              <a:gdLst/>
              <a:ahLst/>
              <a:cxnLst/>
              <a:rect l="l" t="t" r="r" b="b"/>
              <a:pathLst>
                <a:path w="50892" h="40138" extrusionOk="0">
                  <a:moveTo>
                    <a:pt x="17802" y="0"/>
                  </a:moveTo>
                  <a:lnTo>
                    <a:pt x="17802" y="0"/>
                  </a:lnTo>
                  <a:cubicBezTo>
                    <a:pt x="17802" y="1"/>
                    <a:pt x="0" y="36007"/>
                    <a:pt x="25695" y="39867"/>
                  </a:cubicBezTo>
                  <a:cubicBezTo>
                    <a:pt x="26917" y="40050"/>
                    <a:pt x="28068" y="40138"/>
                    <a:pt x="29153" y="40138"/>
                  </a:cubicBezTo>
                  <a:cubicBezTo>
                    <a:pt x="50892" y="40138"/>
                    <a:pt x="46031" y="5070"/>
                    <a:pt x="46031" y="5070"/>
                  </a:cubicBezTo>
                  <a:lnTo>
                    <a:pt x="46031" y="5070"/>
                  </a:lnTo>
                  <a:cubicBezTo>
                    <a:pt x="45643" y="5075"/>
                    <a:pt x="45258" y="5077"/>
                    <a:pt x="44877" y="5077"/>
                  </a:cubicBezTo>
                  <a:cubicBezTo>
                    <a:pt x="27349" y="5077"/>
                    <a:pt x="17802" y="0"/>
                    <a:pt x="178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452;p64"/>
            <p:cNvSpPr/>
            <p:nvPr/>
          </p:nvSpPr>
          <p:spPr>
            <a:xfrm>
              <a:off x="5182574" y="3401396"/>
              <a:ext cx="162157" cy="135432"/>
            </a:xfrm>
            <a:custGeom>
              <a:avLst/>
              <a:gdLst/>
              <a:ahLst/>
              <a:cxnLst/>
              <a:rect l="l" t="t" r="r" b="b"/>
              <a:pathLst>
                <a:path w="10843" h="9056" extrusionOk="0">
                  <a:moveTo>
                    <a:pt x="4919" y="1"/>
                  </a:moveTo>
                  <a:cubicBezTo>
                    <a:pt x="2737" y="1"/>
                    <a:pt x="835" y="1577"/>
                    <a:pt x="472" y="3805"/>
                  </a:cubicBezTo>
                  <a:cubicBezTo>
                    <a:pt x="0" y="6766"/>
                    <a:pt x="2372" y="9055"/>
                    <a:pt x="4971" y="9055"/>
                  </a:cubicBezTo>
                  <a:cubicBezTo>
                    <a:pt x="5861" y="9055"/>
                    <a:pt x="6778" y="8787"/>
                    <a:pt x="7616" y="8184"/>
                  </a:cubicBezTo>
                  <a:cubicBezTo>
                    <a:pt x="10842" y="5822"/>
                    <a:pt x="9632" y="694"/>
                    <a:pt x="5657" y="61"/>
                  </a:cubicBezTo>
                  <a:cubicBezTo>
                    <a:pt x="5409" y="20"/>
                    <a:pt x="5162" y="1"/>
                    <a:pt x="49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453;p64"/>
            <p:cNvSpPr/>
            <p:nvPr/>
          </p:nvSpPr>
          <p:spPr>
            <a:xfrm>
              <a:off x="4716621" y="3326800"/>
              <a:ext cx="151659" cy="135492"/>
            </a:xfrm>
            <a:custGeom>
              <a:avLst/>
              <a:gdLst/>
              <a:ahLst/>
              <a:cxnLst/>
              <a:rect l="l" t="t" r="r" b="b"/>
              <a:pathLst>
                <a:path w="10141" h="9060" extrusionOk="0">
                  <a:moveTo>
                    <a:pt x="5090" y="0"/>
                  </a:moveTo>
                  <a:cubicBezTo>
                    <a:pt x="4645" y="0"/>
                    <a:pt x="4192" y="68"/>
                    <a:pt x="3746" y="209"/>
                  </a:cubicBezTo>
                  <a:cubicBezTo>
                    <a:pt x="1326" y="958"/>
                    <a:pt x="1" y="3493"/>
                    <a:pt x="750" y="5855"/>
                  </a:cubicBezTo>
                  <a:cubicBezTo>
                    <a:pt x="1310" y="7818"/>
                    <a:pt x="3084" y="9060"/>
                    <a:pt x="5025" y="9060"/>
                  </a:cubicBezTo>
                  <a:cubicBezTo>
                    <a:pt x="5477" y="9060"/>
                    <a:pt x="5938" y="8992"/>
                    <a:pt x="6396" y="8851"/>
                  </a:cubicBezTo>
                  <a:cubicBezTo>
                    <a:pt x="8758" y="8102"/>
                    <a:pt x="10140" y="5567"/>
                    <a:pt x="9391" y="3205"/>
                  </a:cubicBezTo>
                  <a:cubicBezTo>
                    <a:pt x="8784" y="1243"/>
                    <a:pt x="7002" y="0"/>
                    <a:pt x="50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454;p64"/>
            <p:cNvSpPr/>
            <p:nvPr/>
          </p:nvSpPr>
          <p:spPr>
            <a:xfrm>
              <a:off x="5178252" y="3345808"/>
              <a:ext cx="103578" cy="86365"/>
            </a:xfrm>
            <a:custGeom>
              <a:avLst/>
              <a:gdLst/>
              <a:ahLst/>
              <a:cxnLst/>
              <a:rect l="l" t="t" r="r" b="b"/>
              <a:pathLst>
                <a:path w="6926" h="5775" extrusionOk="0">
                  <a:moveTo>
                    <a:pt x="3196" y="1"/>
                  </a:moveTo>
                  <a:cubicBezTo>
                    <a:pt x="1770" y="1"/>
                    <a:pt x="562" y="990"/>
                    <a:pt x="300" y="2453"/>
                  </a:cubicBezTo>
                  <a:cubicBezTo>
                    <a:pt x="1" y="4336"/>
                    <a:pt x="1514" y="5775"/>
                    <a:pt x="3163" y="5775"/>
                  </a:cubicBezTo>
                  <a:cubicBezTo>
                    <a:pt x="3733" y="5775"/>
                    <a:pt x="4319" y="5603"/>
                    <a:pt x="4852" y="5218"/>
                  </a:cubicBezTo>
                  <a:cubicBezTo>
                    <a:pt x="6926" y="3720"/>
                    <a:pt x="6177" y="436"/>
                    <a:pt x="3642" y="33"/>
                  </a:cubicBezTo>
                  <a:cubicBezTo>
                    <a:pt x="3491" y="11"/>
                    <a:pt x="3342" y="1"/>
                    <a:pt x="31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455;p64"/>
            <p:cNvSpPr/>
            <p:nvPr/>
          </p:nvSpPr>
          <p:spPr>
            <a:xfrm>
              <a:off x="4800025" y="3284657"/>
              <a:ext cx="102711" cy="86350"/>
            </a:xfrm>
            <a:custGeom>
              <a:avLst/>
              <a:gdLst/>
              <a:ahLst/>
              <a:cxnLst/>
              <a:rect l="l" t="t" r="r" b="b"/>
              <a:pathLst>
                <a:path w="6868" h="5774" extrusionOk="0">
                  <a:moveTo>
                    <a:pt x="3168" y="1"/>
                  </a:moveTo>
                  <a:cubicBezTo>
                    <a:pt x="1770" y="1"/>
                    <a:pt x="510" y="1035"/>
                    <a:pt x="300" y="2451"/>
                  </a:cubicBezTo>
                  <a:cubicBezTo>
                    <a:pt x="0" y="4335"/>
                    <a:pt x="1482" y="5773"/>
                    <a:pt x="3115" y="5773"/>
                  </a:cubicBezTo>
                  <a:cubicBezTo>
                    <a:pt x="3679" y="5773"/>
                    <a:pt x="4261" y="5601"/>
                    <a:pt x="4794" y="5217"/>
                  </a:cubicBezTo>
                  <a:cubicBezTo>
                    <a:pt x="6868" y="3719"/>
                    <a:pt x="6119" y="435"/>
                    <a:pt x="3584" y="32"/>
                  </a:cubicBezTo>
                  <a:cubicBezTo>
                    <a:pt x="3445" y="11"/>
                    <a:pt x="3306" y="1"/>
                    <a:pt x="3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456;p64"/>
            <p:cNvSpPr/>
            <p:nvPr/>
          </p:nvSpPr>
          <p:spPr>
            <a:xfrm>
              <a:off x="4824327" y="3321312"/>
              <a:ext cx="292849" cy="237067"/>
            </a:xfrm>
            <a:custGeom>
              <a:avLst/>
              <a:gdLst/>
              <a:ahLst/>
              <a:cxnLst/>
              <a:rect l="l" t="t" r="r" b="b"/>
              <a:pathLst>
                <a:path w="19582" h="15852" extrusionOk="0">
                  <a:moveTo>
                    <a:pt x="13942" y="0"/>
                  </a:moveTo>
                  <a:cubicBezTo>
                    <a:pt x="9276" y="115"/>
                    <a:pt x="0" y="13539"/>
                    <a:pt x="10082" y="15209"/>
                  </a:cubicBezTo>
                  <a:lnTo>
                    <a:pt x="13481" y="15728"/>
                  </a:lnTo>
                  <a:cubicBezTo>
                    <a:pt x="13989" y="15812"/>
                    <a:pt x="14460" y="15851"/>
                    <a:pt x="14896" y="15851"/>
                  </a:cubicBezTo>
                  <a:cubicBezTo>
                    <a:pt x="18360" y="15851"/>
                    <a:pt x="19581" y="13332"/>
                    <a:pt x="19530" y="10313"/>
                  </a:cubicBezTo>
                  <a:cubicBezTo>
                    <a:pt x="19473" y="5934"/>
                    <a:pt x="16765" y="519"/>
                    <a:pt x="14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457;p64"/>
            <p:cNvSpPr/>
            <p:nvPr/>
          </p:nvSpPr>
          <p:spPr>
            <a:xfrm>
              <a:off x="5037137" y="3321312"/>
              <a:ext cx="1735" cy="15"/>
            </a:xfrm>
            <a:custGeom>
              <a:avLst/>
              <a:gdLst/>
              <a:ahLst/>
              <a:cxnLst/>
              <a:rect l="l" t="t" r="r" b="b"/>
              <a:pathLst>
                <a:path w="116" h="1" extrusionOk="0">
                  <a:moveTo>
                    <a:pt x="0" y="0"/>
                  </a:moveTo>
                  <a:cubicBezTo>
                    <a:pt x="0" y="0"/>
                    <a:pt x="0" y="0"/>
                    <a:pt x="58" y="0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rgbClr val="4546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05569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7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67"/>
          <p:cNvSpPr txBox="1">
            <a:spLocks noGrp="1"/>
          </p:cNvSpPr>
          <p:nvPr>
            <p:ph type="title"/>
          </p:nvPr>
        </p:nvSpPr>
        <p:spPr>
          <a:xfrm>
            <a:off x="206040" y="345727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UTM Thanh Nhac TL" panose="02040603050506020204" pitchFamily="18" charset="0"/>
              </a:rPr>
              <a:t>Cảm ơn các em đã học tốt</a:t>
            </a:r>
            <a:endParaRPr dirty="0">
              <a:latin typeface="UTM Thanh Nhac TL" panose="02040603050506020204" pitchFamily="18" charset="0"/>
            </a:endParaRPr>
          </a:p>
        </p:txBody>
      </p:sp>
      <p:grpSp>
        <p:nvGrpSpPr>
          <p:cNvPr id="1546" name="Google Shape;1546;p67"/>
          <p:cNvGrpSpPr/>
          <p:nvPr/>
        </p:nvGrpSpPr>
        <p:grpSpPr>
          <a:xfrm>
            <a:off x="6855828" y="1874396"/>
            <a:ext cx="1571958" cy="3497692"/>
            <a:chOff x="6855828" y="1874396"/>
            <a:chExt cx="1571958" cy="3497692"/>
          </a:xfrm>
        </p:grpSpPr>
        <p:sp>
          <p:nvSpPr>
            <p:cNvPr id="1547" name="Google Shape;1547;p67"/>
            <p:cNvSpPr/>
            <p:nvPr/>
          </p:nvSpPr>
          <p:spPr>
            <a:xfrm rot="-2247">
              <a:off x="7412310" y="3319338"/>
              <a:ext cx="459000" cy="2052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48" name="Google Shape;1548;p67"/>
            <p:cNvGrpSpPr/>
            <p:nvPr/>
          </p:nvGrpSpPr>
          <p:grpSpPr>
            <a:xfrm>
              <a:off x="6855828" y="1874396"/>
              <a:ext cx="1571958" cy="2130129"/>
              <a:chOff x="1016873" y="2516489"/>
              <a:chExt cx="1045950" cy="1417346"/>
            </a:xfrm>
          </p:grpSpPr>
          <p:sp>
            <p:nvSpPr>
              <p:cNvPr id="1549" name="Google Shape;1549;p67"/>
              <p:cNvSpPr/>
              <p:nvPr/>
            </p:nvSpPr>
            <p:spPr>
              <a:xfrm>
                <a:off x="1682914" y="2537975"/>
                <a:ext cx="379909" cy="442965"/>
              </a:xfrm>
              <a:custGeom>
                <a:avLst/>
                <a:gdLst/>
                <a:ahLst/>
                <a:cxnLst/>
                <a:rect l="l" t="t" r="r" b="b"/>
                <a:pathLst>
                  <a:path w="28962" h="33769" extrusionOk="0">
                    <a:moveTo>
                      <a:pt x="22594" y="1"/>
                    </a:moveTo>
                    <a:cubicBezTo>
                      <a:pt x="19431" y="535"/>
                      <a:pt x="16556" y="2301"/>
                      <a:pt x="14666" y="4889"/>
                    </a:cubicBezTo>
                    <a:cubicBezTo>
                      <a:pt x="10640" y="9942"/>
                      <a:pt x="2917" y="25840"/>
                      <a:pt x="0" y="31920"/>
                    </a:cubicBezTo>
                    <a:lnTo>
                      <a:pt x="2013" y="33769"/>
                    </a:lnTo>
                    <a:cubicBezTo>
                      <a:pt x="2013" y="33769"/>
                      <a:pt x="28962" y="7272"/>
                      <a:pt x="22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67"/>
              <p:cNvSpPr/>
              <p:nvPr/>
            </p:nvSpPr>
            <p:spPr>
              <a:xfrm>
                <a:off x="1667816" y="2516489"/>
                <a:ext cx="311488" cy="440197"/>
              </a:xfrm>
              <a:custGeom>
                <a:avLst/>
                <a:gdLst/>
                <a:ahLst/>
                <a:cxnLst/>
                <a:rect l="l" t="t" r="r" b="b"/>
                <a:pathLst>
                  <a:path w="23746" h="33558" extrusionOk="0">
                    <a:moveTo>
                      <a:pt x="19758" y="1"/>
                    </a:moveTo>
                    <a:cubicBezTo>
                      <a:pt x="8615" y="1"/>
                      <a:pt x="1" y="32531"/>
                      <a:pt x="1" y="32531"/>
                    </a:cubicBezTo>
                    <a:lnTo>
                      <a:pt x="1151" y="33558"/>
                    </a:lnTo>
                    <a:cubicBezTo>
                      <a:pt x="4068" y="27478"/>
                      <a:pt x="11791" y="11580"/>
                      <a:pt x="15776" y="6527"/>
                    </a:cubicBezTo>
                    <a:cubicBezTo>
                      <a:pt x="17707" y="3939"/>
                      <a:pt x="20541" y="2173"/>
                      <a:pt x="23745" y="1639"/>
                    </a:cubicBezTo>
                    <a:cubicBezTo>
                      <a:pt x="23211" y="1064"/>
                      <a:pt x="22595" y="653"/>
                      <a:pt x="21897" y="406"/>
                    </a:cubicBezTo>
                    <a:cubicBezTo>
                      <a:pt x="21175" y="131"/>
                      <a:pt x="20461" y="1"/>
                      <a:pt x="197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67"/>
              <p:cNvSpPr/>
              <p:nvPr/>
            </p:nvSpPr>
            <p:spPr>
              <a:xfrm>
                <a:off x="1016873" y="2537975"/>
                <a:ext cx="379909" cy="443503"/>
              </a:xfrm>
              <a:custGeom>
                <a:avLst/>
                <a:gdLst/>
                <a:ahLst/>
                <a:cxnLst/>
                <a:rect l="l" t="t" r="r" b="b"/>
                <a:pathLst>
                  <a:path w="28962" h="33810" extrusionOk="0">
                    <a:moveTo>
                      <a:pt x="6368" y="1"/>
                    </a:moveTo>
                    <a:lnTo>
                      <a:pt x="6368" y="1"/>
                    </a:lnTo>
                    <a:cubicBezTo>
                      <a:pt x="0" y="7272"/>
                      <a:pt x="26949" y="33810"/>
                      <a:pt x="26949" y="33810"/>
                    </a:cubicBezTo>
                    <a:lnTo>
                      <a:pt x="28962" y="31920"/>
                    </a:lnTo>
                    <a:cubicBezTo>
                      <a:pt x="26045" y="25840"/>
                      <a:pt x="18281" y="9942"/>
                      <a:pt x="14296" y="4889"/>
                    </a:cubicBezTo>
                    <a:cubicBezTo>
                      <a:pt x="12365" y="2301"/>
                      <a:pt x="9531" y="535"/>
                      <a:pt x="63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67"/>
              <p:cNvSpPr/>
              <p:nvPr/>
            </p:nvSpPr>
            <p:spPr>
              <a:xfrm>
                <a:off x="1100392" y="2516489"/>
                <a:ext cx="311475" cy="440197"/>
              </a:xfrm>
              <a:custGeom>
                <a:avLst/>
                <a:gdLst/>
                <a:ahLst/>
                <a:cxnLst/>
                <a:rect l="l" t="t" r="r" b="b"/>
                <a:pathLst>
                  <a:path w="23745" h="33558" extrusionOk="0">
                    <a:moveTo>
                      <a:pt x="3982" y="1"/>
                    </a:moveTo>
                    <a:cubicBezTo>
                      <a:pt x="3280" y="1"/>
                      <a:pt x="2569" y="131"/>
                      <a:pt x="1849" y="406"/>
                    </a:cubicBezTo>
                    <a:cubicBezTo>
                      <a:pt x="1151" y="653"/>
                      <a:pt x="494" y="1064"/>
                      <a:pt x="1" y="1639"/>
                    </a:cubicBezTo>
                    <a:cubicBezTo>
                      <a:pt x="3164" y="2173"/>
                      <a:pt x="6039" y="3939"/>
                      <a:pt x="7970" y="6527"/>
                    </a:cubicBezTo>
                    <a:cubicBezTo>
                      <a:pt x="11955" y="11580"/>
                      <a:pt x="19678" y="27478"/>
                      <a:pt x="22595" y="33558"/>
                    </a:cubicBezTo>
                    <a:lnTo>
                      <a:pt x="23745" y="32531"/>
                    </a:lnTo>
                    <a:cubicBezTo>
                      <a:pt x="23745" y="32531"/>
                      <a:pt x="15094" y="1"/>
                      <a:pt x="39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67"/>
              <p:cNvSpPr/>
              <p:nvPr/>
            </p:nvSpPr>
            <p:spPr>
              <a:xfrm>
                <a:off x="1429103" y="2864614"/>
                <a:ext cx="217173" cy="262363"/>
              </a:xfrm>
              <a:custGeom>
                <a:avLst/>
                <a:gdLst/>
                <a:ahLst/>
                <a:cxnLst/>
                <a:rect l="l" t="t" r="r" b="b"/>
                <a:pathLst>
                  <a:path w="16556" h="20001" extrusionOk="0">
                    <a:moveTo>
                      <a:pt x="8469" y="0"/>
                    </a:moveTo>
                    <a:cubicBezTo>
                      <a:pt x="7948" y="0"/>
                      <a:pt x="7425" y="25"/>
                      <a:pt x="6902" y="76"/>
                    </a:cubicBezTo>
                    <a:cubicBezTo>
                      <a:pt x="4560" y="323"/>
                      <a:pt x="2219" y="857"/>
                      <a:pt x="0" y="1637"/>
                    </a:cubicBezTo>
                    <a:cubicBezTo>
                      <a:pt x="4396" y="6444"/>
                      <a:pt x="6779" y="12729"/>
                      <a:pt x="6738" y="19220"/>
                    </a:cubicBezTo>
                    <a:lnTo>
                      <a:pt x="10065" y="20000"/>
                    </a:lnTo>
                    <a:cubicBezTo>
                      <a:pt x="10188" y="16591"/>
                      <a:pt x="10763" y="13222"/>
                      <a:pt x="11790" y="9977"/>
                    </a:cubicBezTo>
                    <a:cubicBezTo>
                      <a:pt x="12735" y="7019"/>
                      <a:pt x="14337" y="4349"/>
                      <a:pt x="16556" y="2171"/>
                    </a:cubicBezTo>
                    <a:cubicBezTo>
                      <a:pt x="14092" y="749"/>
                      <a:pt x="11305" y="0"/>
                      <a:pt x="84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67"/>
              <p:cNvSpPr/>
              <p:nvPr/>
            </p:nvSpPr>
            <p:spPr>
              <a:xfrm>
                <a:off x="1728720" y="3358672"/>
                <a:ext cx="79217" cy="51211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3904" extrusionOk="0">
                    <a:moveTo>
                      <a:pt x="5874" y="1"/>
                    </a:moveTo>
                    <a:lnTo>
                      <a:pt x="0" y="3780"/>
                    </a:lnTo>
                    <a:cubicBezTo>
                      <a:pt x="671" y="3753"/>
                      <a:pt x="1342" y="3739"/>
                      <a:pt x="2013" y="3739"/>
                    </a:cubicBezTo>
                    <a:cubicBezTo>
                      <a:pt x="3355" y="3739"/>
                      <a:pt x="4697" y="3794"/>
                      <a:pt x="6039" y="3903"/>
                    </a:cubicBezTo>
                    <a:cubicBezTo>
                      <a:pt x="5998" y="2589"/>
                      <a:pt x="5957" y="1274"/>
                      <a:pt x="58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67"/>
              <p:cNvSpPr/>
              <p:nvPr/>
            </p:nvSpPr>
            <p:spPr>
              <a:xfrm>
                <a:off x="1753499" y="3495553"/>
                <a:ext cx="58753" cy="48509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3698" extrusionOk="0">
                    <a:moveTo>
                      <a:pt x="4396" y="0"/>
                    </a:moveTo>
                    <a:cubicBezTo>
                      <a:pt x="2958" y="1068"/>
                      <a:pt x="1480" y="2136"/>
                      <a:pt x="1" y="3163"/>
                    </a:cubicBezTo>
                    <a:lnTo>
                      <a:pt x="4478" y="3697"/>
                    </a:lnTo>
                    <a:cubicBezTo>
                      <a:pt x="4437" y="2465"/>
                      <a:pt x="4396" y="1233"/>
                      <a:pt x="43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67"/>
              <p:cNvSpPr/>
              <p:nvPr/>
            </p:nvSpPr>
            <p:spPr>
              <a:xfrm>
                <a:off x="1762130" y="3732652"/>
                <a:ext cx="59816" cy="50660"/>
              </a:xfrm>
              <a:custGeom>
                <a:avLst/>
                <a:gdLst/>
                <a:ahLst/>
                <a:cxnLst/>
                <a:rect l="l" t="t" r="r" b="b"/>
                <a:pathLst>
                  <a:path w="4560" h="3862" extrusionOk="0">
                    <a:moveTo>
                      <a:pt x="4355" y="0"/>
                    </a:moveTo>
                    <a:cubicBezTo>
                      <a:pt x="2835" y="1192"/>
                      <a:pt x="1356" y="2465"/>
                      <a:pt x="0" y="3862"/>
                    </a:cubicBezTo>
                    <a:cubicBezTo>
                      <a:pt x="1520" y="3739"/>
                      <a:pt x="3040" y="3574"/>
                      <a:pt x="4560" y="3410"/>
                    </a:cubicBezTo>
                    <a:cubicBezTo>
                      <a:pt x="4478" y="2260"/>
                      <a:pt x="4396" y="1110"/>
                      <a:pt x="43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67"/>
              <p:cNvSpPr/>
              <p:nvPr/>
            </p:nvSpPr>
            <p:spPr>
              <a:xfrm>
                <a:off x="1757277" y="3614096"/>
                <a:ext cx="58753" cy="52824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4027" extrusionOk="0">
                    <a:moveTo>
                      <a:pt x="4355" y="1"/>
                    </a:moveTo>
                    <a:cubicBezTo>
                      <a:pt x="2917" y="1233"/>
                      <a:pt x="1479" y="2466"/>
                      <a:pt x="0" y="3657"/>
                    </a:cubicBezTo>
                    <a:lnTo>
                      <a:pt x="4478" y="4027"/>
                    </a:lnTo>
                    <a:cubicBezTo>
                      <a:pt x="4437" y="2671"/>
                      <a:pt x="4396" y="1315"/>
                      <a:pt x="43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67"/>
              <p:cNvSpPr/>
              <p:nvPr/>
            </p:nvSpPr>
            <p:spPr>
              <a:xfrm>
                <a:off x="1245891" y="3613020"/>
                <a:ext cx="61442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109" extrusionOk="0">
                    <a:moveTo>
                      <a:pt x="247" y="1"/>
                    </a:moveTo>
                    <a:cubicBezTo>
                      <a:pt x="165" y="1356"/>
                      <a:pt x="82" y="2712"/>
                      <a:pt x="0" y="4109"/>
                    </a:cubicBezTo>
                    <a:lnTo>
                      <a:pt x="4683" y="3739"/>
                    </a:lnTo>
                    <a:cubicBezTo>
                      <a:pt x="3163" y="2507"/>
                      <a:pt x="1684" y="1274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67"/>
              <p:cNvSpPr/>
              <p:nvPr/>
            </p:nvSpPr>
            <p:spPr>
              <a:xfrm>
                <a:off x="1228642" y="2886088"/>
                <a:ext cx="602474" cy="1047747"/>
              </a:xfrm>
              <a:custGeom>
                <a:avLst/>
                <a:gdLst/>
                <a:ahLst/>
                <a:cxnLst/>
                <a:rect l="l" t="t" r="r" b="b"/>
                <a:pathLst>
                  <a:path w="45929" h="79874" extrusionOk="0">
                    <a:moveTo>
                      <a:pt x="15282" y="0"/>
                    </a:moveTo>
                    <a:cubicBezTo>
                      <a:pt x="12612" y="904"/>
                      <a:pt x="10271" y="2506"/>
                      <a:pt x="8463" y="4684"/>
                    </a:cubicBezTo>
                    <a:cubicBezTo>
                      <a:pt x="6573" y="7107"/>
                      <a:pt x="5711" y="10106"/>
                      <a:pt x="5012" y="13105"/>
                    </a:cubicBezTo>
                    <a:cubicBezTo>
                      <a:pt x="3287" y="20623"/>
                      <a:pt x="2630" y="28305"/>
                      <a:pt x="2260" y="36028"/>
                    </a:cubicBezTo>
                    <a:lnTo>
                      <a:pt x="8217" y="39807"/>
                    </a:lnTo>
                    <a:cubicBezTo>
                      <a:pt x="7532" y="39780"/>
                      <a:pt x="6852" y="39766"/>
                      <a:pt x="6175" y="39766"/>
                    </a:cubicBezTo>
                    <a:cubicBezTo>
                      <a:pt x="4821" y="39766"/>
                      <a:pt x="3479" y="39821"/>
                      <a:pt x="2137" y="39930"/>
                    </a:cubicBezTo>
                    <a:cubicBezTo>
                      <a:pt x="2055" y="42108"/>
                      <a:pt x="1972" y="44285"/>
                      <a:pt x="1931" y="46462"/>
                    </a:cubicBezTo>
                    <a:cubicBezTo>
                      <a:pt x="3369" y="47530"/>
                      <a:pt x="4807" y="48598"/>
                      <a:pt x="6286" y="49625"/>
                    </a:cubicBezTo>
                    <a:lnTo>
                      <a:pt x="1808" y="50159"/>
                    </a:lnTo>
                    <a:cubicBezTo>
                      <a:pt x="1726" y="51926"/>
                      <a:pt x="1644" y="53651"/>
                      <a:pt x="1562" y="55418"/>
                    </a:cubicBezTo>
                    <a:cubicBezTo>
                      <a:pt x="3041" y="56691"/>
                      <a:pt x="4519" y="57924"/>
                      <a:pt x="5998" y="59156"/>
                    </a:cubicBezTo>
                    <a:lnTo>
                      <a:pt x="1315" y="59526"/>
                    </a:lnTo>
                    <a:cubicBezTo>
                      <a:pt x="1233" y="61087"/>
                      <a:pt x="1110" y="62689"/>
                      <a:pt x="945" y="64250"/>
                    </a:cubicBezTo>
                    <a:cubicBezTo>
                      <a:pt x="2589" y="65523"/>
                      <a:pt x="4150" y="66920"/>
                      <a:pt x="5629" y="68399"/>
                    </a:cubicBezTo>
                    <a:cubicBezTo>
                      <a:pt x="3944" y="68235"/>
                      <a:pt x="2260" y="68070"/>
                      <a:pt x="535" y="67865"/>
                    </a:cubicBezTo>
                    <a:cubicBezTo>
                      <a:pt x="370" y="69179"/>
                      <a:pt x="206" y="70494"/>
                      <a:pt x="1" y="71768"/>
                    </a:cubicBezTo>
                    <a:cubicBezTo>
                      <a:pt x="6327" y="76492"/>
                      <a:pt x="13886" y="79285"/>
                      <a:pt x="21773" y="79778"/>
                    </a:cubicBezTo>
                    <a:cubicBezTo>
                      <a:pt x="22777" y="79841"/>
                      <a:pt x="23806" y="79873"/>
                      <a:pt x="24853" y="79873"/>
                    </a:cubicBezTo>
                    <a:cubicBezTo>
                      <a:pt x="31986" y="79873"/>
                      <a:pt x="39910" y="78380"/>
                      <a:pt x="45928" y="75013"/>
                    </a:cubicBezTo>
                    <a:cubicBezTo>
                      <a:pt x="45641" y="72671"/>
                      <a:pt x="45435" y="70289"/>
                      <a:pt x="45271" y="67947"/>
                    </a:cubicBezTo>
                    <a:cubicBezTo>
                      <a:pt x="43710" y="68111"/>
                      <a:pt x="42190" y="68276"/>
                      <a:pt x="40670" y="68399"/>
                    </a:cubicBezTo>
                    <a:cubicBezTo>
                      <a:pt x="42026" y="67002"/>
                      <a:pt x="43505" y="65729"/>
                      <a:pt x="45025" y="64537"/>
                    </a:cubicBezTo>
                    <a:cubicBezTo>
                      <a:pt x="44942" y="62853"/>
                      <a:pt x="44860" y="61169"/>
                      <a:pt x="44778" y="59526"/>
                    </a:cubicBezTo>
                    <a:lnTo>
                      <a:pt x="40300" y="59156"/>
                    </a:lnTo>
                    <a:cubicBezTo>
                      <a:pt x="41779" y="57965"/>
                      <a:pt x="43217" y="56732"/>
                      <a:pt x="44655" y="55500"/>
                    </a:cubicBezTo>
                    <a:cubicBezTo>
                      <a:pt x="44573" y="53692"/>
                      <a:pt x="44532" y="51926"/>
                      <a:pt x="44490" y="50159"/>
                    </a:cubicBezTo>
                    <a:lnTo>
                      <a:pt x="40054" y="49625"/>
                    </a:lnTo>
                    <a:cubicBezTo>
                      <a:pt x="41492" y="48598"/>
                      <a:pt x="42970" y="47530"/>
                      <a:pt x="44408" y="46462"/>
                    </a:cubicBezTo>
                    <a:cubicBezTo>
                      <a:pt x="44326" y="44285"/>
                      <a:pt x="44244" y="42108"/>
                      <a:pt x="44162" y="39930"/>
                    </a:cubicBezTo>
                    <a:cubicBezTo>
                      <a:pt x="42820" y="39821"/>
                      <a:pt x="41478" y="39766"/>
                      <a:pt x="40136" y="39766"/>
                    </a:cubicBezTo>
                    <a:cubicBezTo>
                      <a:pt x="39465" y="39766"/>
                      <a:pt x="38794" y="39780"/>
                      <a:pt x="38123" y="39807"/>
                    </a:cubicBezTo>
                    <a:lnTo>
                      <a:pt x="43997" y="36028"/>
                    </a:lnTo>
                    <a:cubicBezTo>
                      <a:pt x="43710" y="29989"/>
                      <a:pt x="43053" y="23991"/>
                      <a:pt x="42108" y="18035"/>
                    </a:cubicBezTo>
                    <a:cubicBezTo>
                      <a:pt x="41409" y="14132"/>
                      <a:pt x="40506" y="10188"/>
                      <a:pt x="38452" y="6820"/>
                    </a:cubicBezTo>
                    <a:cubicBezTo>
                      <a:pt x="36808" y="4191"/>
                      <a:pt x="34508" y="2054"/>
                      <a:pt x="31838" y="534"/>
                    </a:cubicBezTo>
                    <a:cubicBezTo>
                      <a:pt x="29619" y="2712"/>
                      <a:pt x="28017" y="5382"/>
                      <a:pt x="27072" y="8340"/>
                    </a:cubicBezTo>
                    <a:cubicBezTo>
                      <a:pt x="26045" y="11585"/>
                      <a:pt x="25470" y="14954"/>
                      <a:pt x="25347" y="18363"/>
                    </a:cubicBezTo>
                    <a:lnTo>
                      <a:pt x="21979" y="17583"/>
                    </a:lnTo>
                    <a:cubicBezTo>
                      <a:pt x="22061" y="11092"/>
                      <a:pt x="19637" y="4807"/>
                      <a:pt x="152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67"/>
              <p:cNvSpPr/>
              <p:nvPr/>
            </p:nvSpPr>
            <p:spPr>
              <a:xfrm>
                <a:off x="1256123" y="3358672"/>
                <a:ext cx="80305" cy="51211"/>
              </a:xfrm>
              <a:custGeom>
                <a:avLst/>
                <a:gdLst/>
                <a:ahLst/>
                <a:cxnLst/>
                <a:rect l="l" t="t" r="r" b="b"/>
                <a:pathLst>
                  <a:path w="6122" h="3904" extrusionOk="0">
                    <a:moveTo>
                      <a:pt x="165" y="1"/>
                    </a:moveTo>
                    <a:cubicBezTo>
                      <a:pt x="124" y="1274"/>
                      <a:pt x="42" y="2589"/>
                      <a:pt x="1" y="3903"/>
                    </a:cubicBezTo>
                    <a:cubicBezTo>
                      <a:pt x="1370" y="3794"/>
                      <a:pt x="2721" y="3739"/>
                      <a:pt x="4078" y="3739"/>
                    </a:cubicBezTo>
                    <a:cubicBezTo>
                      <a:pt x="4757" y="3739"/>
                      <a:pt x="5437" y="3753"/>
                      <a:pt x="6122" y="3780"/>
                    </a:cubicBezTo>
                    <a:lnTo>
                      <a:pt x="16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67"/>
              <p:cNvSpPr/>
              <p:nvPr/>
            </p:nvSpPr>
            <p:spPr>
              <a:xfrm>
                <a:off x="1235646" y="3728874"/>
                <a:ext cx="66296" cy="54438"/>
              </a:xfrm>
              <a:custGeom>
                <a:avLst/>
                <a:gdLst/>
                <a:ahLst/>
                <a:cxnLst/>
                <a:rect l="l" t="t" r="r" b="b"/>
                <a:pathLst>
                  <a:path w="5054" h="4150" extrusionOk="0">
                    <a:moveTo>
                      <a:pt x="370" y="1"/>
                    </a:moveTo>
                    <a:cubicBezTo>
                      <a:pt x="288" y="1192"/>
                      <a:pt x="124" y="2425"/>
                      <a:pt x="1" y="3657"/>
                    </a:cubicBezTo>
                    <a:cubicBezTo>
                      <a:pt x="1685" y="3821"/>
                      <a:pt x="3369" y="3986"/>
                      <a:pt x="5054" y="4150"/>
                    </a:cubicBezTo>
                    <a:cubicBezTo>
                      <a:pt x="3616" y="2671"/>
                      <a:pt x="2055" y="1274"/>
                      <a:pt x="3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67"/>
              <p:cNvSpPr/>
              <p:nvPr/>
            </p:nvSpPr>
            <p:spPr>
              <a:xfrm>
                <a:off x="1251820" y="3495553"/>
                <a:ext cx="58740" cy="48509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3698" extrusionOk="0">
                    <a:moveTo>
                      <a:pt x="123" y="0"/>
                    </a:moveTo>
                    <a:lnTo>
                      <a:pt x="0" y="3697"/>
                    </a:lnTo>
                    <a:lnTo>
                      <a:pt x="4478" y="3163"/>
                    </a:lnTo>
                    <a:cubicBezTo>
                      <a:pt x="2999" y="2136"/>
                      <a:pt x="1561" y="1068"/>
                      <a:pt x="1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67"/>
              <p:cNvSpPr/>
              <p:nvPr/>
            </p:nvSpPr>
            <p:spPr>
              <a:xfrm>
                <a:off x="1516938" y="3119960"/>
                <a:ext cx="46357" cy="33961"/>
              </a:xfrm>
              <a:custGeom>
                <a:avLst/>
                <a:gdLst/>
                <a:ahLst/>
                <a:cxnLst/>
                <a:rect l="l" t="t" r="r" b="b"/>
                <a:pathLst>
                  <a:path w="3534" h="2589" extrusionOk="0">
                    <a:moveTo>
                      <a:pt x="1685" y="0"/>
                    </a:moveTo>
                    <a:cubicBezTo>
                      <a:pt x="1110" y="0"/>
                      <a:pt x="576" y="82"/>
                      <a:pt x="1" y="247"/>
                    </a:cubicBezTo>
                    <a:cubicBezTo>
                      <a:pt x="452" y="1109"/>
                      <a:pt x="1028" y="1890"/>
                      <a:pt x="1685" y="2588"/>
                    </a:cubicBezTo>
                    <a:cubicBezTo>
                      <a:pt x="2424" y="1931"/>
                      <a:pt x="3040" y="1192"/>
                      <a:pt x="3533" y="370"/>
                    </a:cubicBezTo>
                    <a:cubicBezTo>
                      <a:pt x="2917" y="123"/>
                      <a:pt x="2301" y="0"/>
                      <a:pt x="1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67"/>
              <p:cNvSpPr/>
              <p:nvPr/>
            </p:nvSpPr>
            <p:spPr>
              <a:xfrm>
                <a:off x="1462514" y="3126426"/>
                <a:ext cx="150353" cy="83834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6391" extrusionOk="0">
                    <a:moveTo>
                      <a:pt x="6080" y="0"/>
                    </a:moveTo>
                    <a:lnTo>
                      <a:pt x="5587" y="41"/>
                    </a:lnTo>
                    <a:cubicBezTo>
                      <a:pt x="5587" y="55"/>
                      <a:pt x="5587" y="69"/>
                      <a:pt x="5587" y="82"/>
                    </a:cubicBezTo>
                    <a:lnTo>
                      <a:pt x="5587" y="82"/>
                    </a:lnTo>
                    <a:lnTo>
                      <a:pt x="5587" y="82"/>
                    </a:lnTo>
                    <a:cubicBezTo>
                      <a:pt x="5587" y="83"/>
                      <a:pt x="5587" y="83"/>
                      <a:pt x="5587" y="83"/>
                    </a:cubicBezTo>
                    <a:lnTo>
                      <a:pt x="5587" y="83"/>
                    </a:lnTo>
                    <a:cubicBezTo>
                      <a:pt x="5589" y="383"/>
                      <a:pt x="5603" y="682"/>
                      <a:pt x="5628" y="982"/>
                    </a:cubicBezTo>
                    <a:lnTo>
                      <a:pt x="5628" y="982"/>
                    </a:lnTo>
                    <a:cubicBezTo>
                      <a:pt x="5627" y="1560"/>
                      <a:pt x="5572" y="2145"/>
                      <a:pt x="5464" y="2712"/>
                    </a:cubicBezTo>
                    <a:cubicBezTo>
                      <a:pt x="5341" y="3615"/>
                      <a:pt x="4971" y="4396"/>
                      <a:pt x="4437" y="5135"/>
                    </a:cubicBezTo>
                    <a:cubicBezTo>
                      <a:pt x="4191" y="5464"/>
                      <a:pt x="3821" y="5710"/>
                      <a:pt x="3451" y="5916"/>
                    </a:cubicBezTo>
                    <a:cubicBezTo>
                      <a:pt x="3205" y="6025"/>
                      <a:pt x="2922" y="6098"/>
                      <a:pt x="2639" y="6098"/>
                    </a:cubicBezTo>
                    <a:cubicBezTo>
                      <a:pt x="2497" y="6098"/>
                      <a:pt x="2356" y="6080"/>
                      <a:pt x="2219" y="6039"/>
                    </a:cubicBezTo>
                    <a:cubicBezTo>
                      <a:pt x="1356" y="5793"/>
                      <a:pt x="576" y="5258"/>
                      <a:pt x="0" y="4560"/>
                    </a:cubicBezTo>
                    <a:lnTo>
                      <a:pt x="0" y="4560"/>
                    </a:lnTo>
                    <a:cubicBezTo>
                      <a:pt x="247" y="4971"/>
                      <a:pt x="576" y="5300"/>
                      <a:pt x="904" y="5587"/>
                    </a:cubicBezTo>
                    <a:cubicBezTo>
                      <a:pt x="1274" y="5916"/>
                      <a:pt x="1685" y="6162"/>
                      <a:pt x="2137" y="6285"/>
                    </a:cubicBezTo>
                    <a:cubicBezTo>
                      <a:pt x="2335" y="6358"/>
                      <a:pt x="2549" y="6390"/>
                      <a:pt x="2765" y="6390"/>
                    </a:cubicBezTo>
                    <a:cubicBezTo>
                      <a:pt x="3041" y="6390"/>
                      <a:pt x="3321" y="6337"/>
                      <a:pt x="3574" y="6244"/>
                    </a:cubicBezTo>
                    <a:cubicBezTo>
                      <a:pt x="4026" y="6039"/>
                      <a:pt x="4437" y="5751"/>
                      <a:pt x="4725" y="5382"/>
                    </a:cubicBezTo>
                    <a:cubicBezTo>
                      <a:pt x="5326" y="4660"/>
                      <a:pt x="5732" y="3821"/>
                      <a:pt x="5904" y="2902"/>
                    </a:cubicBezTo>
                    <a:lnTo>
                      <a:pt x="5904" y="2902"/>
                    </a:lnTo>
                    <a:cubicBezTo>
                      <a:pt x="6076" y="3752"/>
                      <a:pt x="6397" y="4562"/>
                      <a:pt x="6902" y="5300"/>
                    </a:cubicBezTo>
                    <a:cubicBezTo>
                      <a:pt x="7148" y="5710"/>
                      <a:pt x="7559" y="6039"/>
                      <a:pt x="8011" y="6203"/>
                    </a:cubicBezTo>
                    <a:cubicBezTo>
                      <a:pt x="8299" y="6297"/>
                      <a:pt x="8593" y="6341"/>
                      <a:pt x="8882" y="6341"/>
                    </a:cubicBezTo>
                    <a:cubicBezTo>
                      <a:pt x="9993" y="6341"/>
                      <a:pt x="11038" y="5686"/>
                      <a:pt x="11462" y="4642"/>
                    </a:cubicBezTo>
                    <a:lnTo>
                      <a:pt x="11462" y="4642"/>
                    </a:lnTo>
                    <a:cubicBezTo>
                      <a:pt x="11010" y="5382"/>
                      <a:pt x="10270" y="5916"/>
                      <a:pt x="9408" y="6080"/>
                    </a:cubicBezTo>
                    <a:cubicBezTo>
                      <a:pt x="9328" y="6087"/>
                      <a:pt x="9249" y="6091"/>
                      <a:pt x="9171" y="6091"/>
                    </a:cubicBezTo>
                    <a:cubicBezTo>
                      <a:pt x="8810" y="6091"/>
                      <a:pt x="8472" y="6017"/>
                      <a:pt x="8134" y="5916"/>
                    </a:cubicBezTo>
                    <a:cubicBezTo>
                      <a:pt x="7765" y="5751"/>
                      <a:pt x="7436" y="5464"/>
                      <a:pt x="7231" y="5094"/>
                    </a:cubicBezTo>
                    <a:cubicBezTo>
                      <a:pt x="6820" y="4355"/>
                      <a:pt x="6532" y="3533"/>
                      <a:pt x="6368" y="2670"/>
                    </a:cubicBezTo>
                    <a:cubicBezTo>
                      <a:pt x="6245" y="1808"/>
                      <a:pt x="6121" y="904"/>
                      <a:pt x="6121" y="41"/>
                    </a:cubicBezTo>
                    <a:lnTo>
                      <a:pt x="6084" y="44"/>
                    </a:lnTo>
                    <a:lnTo>
                      <a:pt x="6084" y="44"/>
                    </a:lnTo>
                    <a:cubicBezTo>
                      <a:pt x="6083" y="30"/>
                      <a:pt x="6082" y="15"/>
                      <a:pt x="60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67"/>
              <p:cNvSpPr/>
              <p:nvPr/>
            </p:nvSpPr>
            <p:spPr>
              <a:xfrm>
                <a:off x="1387613" y="3072002"/>
                <a:ext cx="52824" cy="44862"/>
              </a:xfrm>
              <a:custGeom>
                <a:avLst/>
                <a:gdLst/>
                <a:ahLst/>
                <a:cxnLst/>
                <a:rect l="l" t="t" r="r" b="b"/>
                <a:pathLst>
                  <a:path w="4027" h="3420" extrusionOk="0">
                    <a:moveTo>
                      <a:pt x="2301" y="0"/>
                    </a:moveTo>
                    <a:cubicBezTo>
                      <a:pt x="781" y="0"/>
                      <a:pt x="0" y="1849"/>
                      <a:pt x="1068" y="2917"/>
                    </a:cubicBezTo>
                    <a:cubicBezTo>
                      <a:pt x="1428" y="3263"/>
                      <a:pt x="1865" y="3419"/>
                      <a:pt x="2292" y="3419"/>
                    </a:cubicBezTo>
                    <a:cubicBezTo>
                      <a:pt x="3182" y="3419"/>
                      <a:pt x="4026" y="2740"/>
                      <a:pt x="4026" y="1684"/>
                    </a:cubicBezTo>
                    <a:cubicBezTo>
                      <a:pt x="4026" y="740"/>
                      <a:pt x="3246" y="0"/>
                      <a:pt x="23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67"/>
              <p:cNvSpPr/>
              <p:nvPr/>
            </p:nvSpPr>
            <p:spPr>
              <a:xfrm>
                <a:off x="1631716" y="3072002"/>
                <a:ext cx="52824" cy="44862"/>
              </a:xfrm>
              <a:custGeom>
                <a:avLst/>
                <a:gdLst/>
                <a:ahLst/>
                <a:cxnLst/>
                <a:rect l="l" t="t" r="r" b="b"/>
                <a:pathLst>
                  <a:path w="4027" h="3420" extrusionOk="0">
                    <a:moveTo>
                      <a:pt x="2301" y="0"/>
                    </a:moveTo>
                    <a:cubicBezTo>
                      <a:pt x="781" y="0"/>
                      <a:pt x="1" y="1849"/>
                      <a:pt x="1110" y="2917"/>
                    </a:cubicBezTo>
                    <a:cubicBezTo>
                      <a:pt x="1456" y="3263"/>
                      <a:pt x="1884" y="3419"/>
                      <a:pt x="2305" y="3419"/>
                    </a:cubicBezTo>
                    <a:cubicBezTo>
                      <a:pt x="3182" y="3419"/>
                      <a:pt x="4026" y="2740"/>
                      <a:pt x="4026" y="1684"/>
                    </a:cubicBezTo>
                    <a:cubicBezTo>
                      <a:pt x="4026" y="740"/>
                      <a:pt x="3246" y="0"/>
                      <a:pt x="23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67"/>
              <p:cNvSpPr/>
              <p:nvPr/>
            </p:nvSpPr>
            <p:spPr>
              <a:xfrm>
                <a:off x="1208165" y="3171144"/>
                <a:ext cx="237650" cy="12409"/>
              </a:xfrm>
              <a:custGeom>
                <a:avLst/>
                <a:gdLst/>
                <a:ahLst/>
                <a:cxnLst/>
                <a:rect l="l" t="t" r="r" b="b"/>
                <a:pathLst>
                  <a:path w="18117" h="946" extrusionOk="0">
                    <a:moveTo>
                      <a:pt x="4560" y="1"/>
                    </a:moveTo>
                    <a:lnTo>
                      <a:pt x="2301" y="83"/>
                    </a:lnTo>
                    <a:cubicBezTo>
                      <a:pt x="1521" y="124"/>
                      <a:pt x="781" y="165"/>
                      <a:pt x="1" y="206"/>
                    </a:cubicBezTo>
                    <a:cubicBezTo>
                      <a:pt x="781" y="247"/>
                      <a:pt x="1521" y="288"/>
                      <a:pt x="2301" y="330"/>
                    </a:cubicBezTo>
                    <a:lnTo>
                      <a:pt x="4519" y="412"/>
                    </a:lnTo>
                    <a:lnTo>
                      <a:pt x="9079" y="576"/>
                    </a:lnTo>
                    <a:lnTo>
                      <a:pt x="13598" y="781"/>
                    </a:lnTo>
                    <a:cubicBezTo>
                      <a:pt x="15077" y="822"/>
                      <a:pt x="16597" y="905"/>
                      <a:pt x="18117" y="946"/>
                    </a:cubicBezTo>
                    <a:cubicBezTo>
                      <a:pt x="16597" y="699"/>
                      <a:pt x="15118" y="535"/>
                      <a:pt x="13598" y="371"/>
                    </a:cubicBezTo>
                    <a:cubicBezTo>
                      <a:pt x="12119" y="247"/>
                      <a:pt x="10599" y="124"/>
                      <a:pt x="9079" y="83"/>
                    </a:cubicBezTo>
                    <a:cubicBezTo>
                      <a:pt x="7559" y="1"/>
                      <a:pt x="6080" y="1"/>
                      <a:pt x="45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67"/>
              <p:cNvSpPr/>
              <p:nvPr/>
            </p:nvSpPr>
            <p:spPr>
              <a:xfrm>
                <a:off x="1220024" y="3203479"/>
                <a:ext cx="229032" cy="33423"/>
              </a:xfrm>
              <a:custGeom>
                <a:avLst/>
                <a:gdLst/>
                <a:ahLst/>
                <a:cxnLst/>
                <a:rect l="l" t="t" r="r" b="b"/>
                <a:pathLst>
                  <a:path w="17460" h="2548" extrusionOk="0">
                    <a:moveTo>
                      <a:pt x="17459" y="1"/>
                    </a:moveTo>
                    <a:lnTo>
                      <a:pt x="17459" y="1"/>
                    </a:lnTo>
                    <a:cubicBezTo>
                      <a:pt x="15981" y="42"/>
                      <a:pt x="14502" y="124"/>
                      <a:pt x="13023" y="247"/>
                    </a:cubicBezTo>
                    <a:cubicBezTo>
                      <a:pt x="11544" y="370"/>
                      <a:pt x="10106" y="535"/>
                      <a:pt x="8627" y="740"/>
                    </a:cubicBezTo>
                    <a:cubicBezTo>
                      <a:pt x="7189" y="987"/>
                      <a:pt x="5710" y="1192"/>
                      <a:pt x="4273" y="1521"/>
                    </a:cubicBezTo>
                    <a:lnTo>
                      <a:pt x="2137" y="2014"/>
                    </a:lnTo>
                    <a:cubicBezTo>
                      <a:pt x="1438" y="2178"/>
                      <a:pt x="699" y="2342"/>
                      <a:pt x="0" y="2548"/>
                    </a:cubicBezTo>
                    <a:lnTo>
                      <a:pt x="8750" y="1274"/>
                    </a:lnTo>
                    <a:lnTo>
                      <a:pt x="1745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67"/>
              <p:cNvSpPr/>
              <p:nvPr/>
            </p:nvSpPr>
            <p:spPr>
              <a:xfrm>
                <a:off x="1214632" y="3226657"/>
                <a:ext cx="236036" cy="84070"/>
              </a:xfrm>
              <a:custGeom>
                <a:avLst/>
                <a:gdLst/>
                <a:ahLst/>
                <a:cxnLst/>
                <a:rect l="l" t="t" r="r" b="b"/>
                <a:pathLst>
                  <a:path w="17994" h="6409" extrusionOk="0">
                    <a:moveTo>
                      <a:pt x="17994" y="0"/>
                    </a:moveTo>
                    <a:cubicBezTo>
                      <a:pt x="17213" y="82"/>
                      <a:pt x="16392" y="206"/>
                      <a:pt x="15611" y="370"/>
                    </a:cubicBezTo>
                    <a:cubicBezTo>
                      <a:pt x="14830" y="534"/>
                      <a:pt x="14050" y="740"/>
                      <a:pt x="13269" y="945"/>
                    </a:cubicBezTo>
                    <a:cubicBezTo>
                      <a:pt x="11749" y="1438"/>
                      <a:pt x="10271" y="1972"/>
                      <a:pt x="8792" y="2588"/>
                    </a:cubicBezTo>
                    <a:cubicBezTo>
                      <a:pt x="7272" y="3163"/>
                      <a:pt x="5793" y="3779"/>
                      <a:pt x="4355" y="4437"/>
                    </a:cubicBezTo>
                    <a:lnTo>
                      <a:pt x="2137" y="5382"/>
                    </a:lnTo>
                    <a:cubicBezTo>
                      <a:pt x="1438" y="5751"/>
                      <a:pt x="699" y="6039"/>
                      <a:pt x="1" y="6409"/>
                    </a:cubicBezTo>
                    <a:cubicBezTo>
                      <a:pt x="740" y="6162"/>
                      <a:pt x="1479" y="5875"/>
                      <a:pt x="2260" y="5628"/>
                    </a:cubicBezTo>
                    <a:lnTo>
                      <a:pt x="4478" y="4807"/>
                    </a:lnTo>
                    <a:cubicBezTo>
                      <a:pt x="5998" y="4272"/>
                      <a:pt x="7477" y="3656"/>
                      <a:pt x="8956" y="3081"/>
                    </a:cubicBezTo>
                    <a:cubicBezTo>
                      <a:pt x="10435" y="2465"/>
                      <a:pt x="11914" y="1890"/>
                      <a:pt x="13434" y="1356"/>
                    </a:cubicBezTo>
                    <a:cubicBezTo>
                      <a:pt x="14913" y="822"/>
                      <a:pt x="16433" y="370"/>
                      <a:pt x="179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67"/>
              <p:cNvSpPr/>
              <p:nvPr/>
            </p:nvSpPr>
            <p:spPr>
              <a:xfrm>
                <a:off x="1637645" y="3171144"/>
                <a:ext cx="237112" cy="12409"/>
              </a:xfrm>
              <a:custGeom>
                <a:avLst/>
                <a:gdLst/>
                <a:ahLst/>
                <a:cxnLst/>
                <a:rect l="l" t="t" r="r" b="b"/>
                <a:pathLst>
                  <a:path w="18076" h="946" extrusionOk="0">
                    <a:moveTo>
                      <a:pt x="13557" y="1"/>
                    </a:moveTo>
                    <a:cubicBezTo>
                      <a:pt x="12037" y="1"/>
                      <a:pt x="10517" y="1"/>
                      <a:pt x="9038" y="83"/>
                    </a:cubicBezTo>
                    <a:cubicBezTo>
                      <a:pt x="7518" y="124"/>
                      <a:pt x="5998" y="247"/>
                      <a:pt x="4478" y="371"/>
                    </a:cubicBezTo>
                    <a:cubicBezTo>
                      <a:pt x="2999" y="535"/>
                      <a:pt x="1479" y="699"/>
                      <a:pt x="0" y="946"/>
                    </a:cubicBezTo>
                    <a:cubicBezTo>
                      <a:pt x="1520" y="946"/>
                      <a:pt x="2999" y="822"/>
                      <a:pt x="4519" y="781"/>
                    </a:cubicBezTo>
                    <a:lnTo>
                      <a:pt x="9038" y="576"/>
                    </a:lnTo>
                    <a:lnTo>
                      <a:pt x="13557" y="412"/>
                    </a:lnTo>
                    <a:lnTo>
                      <a:pt x="15816" y="330"/>
                    </a:lnTo>
                    <a:cubicBezTo>
                      <a:pt x="16556" y="288"/>
                      <a:pt x="17336" y="288"/>
                      <a:pt x="18076" y="206"/>
                    </a:cubicBezTo>
                    <a:cubicBezTo>
                      <a:pt x="17336" y="165"/>
                      <a:pt x="16556" y="124"/>
                      <a:pt x="15816" y="83"/>
                    </a:cubicBezTo>
                    <a:lnTo>
                      <a:pt x="135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67"/>
              <p:cNvSpPr/>
              <p:nvPr/>
            </p:nvSpPr>
            <p:spPr>
              <a:xfrm>
                <a:off x="1633868" y="3203479"/>
                <a:ext cx="228494" cy="33423"/>
              </a:xfrm>
              <a:custGeom>
                <a:avLst/>
                <a:gdLst/>
                <a:ahLst/>
                <a:cxnLst/>
                <a:rect l="l" t="t" r="r" b="b"/>
                <a:pathLst>
                  <a:path w="17419" h="2548" extrusionOk="0">
                    <a:moveTo>
                      <a:pt x="1" y="1"/>
                    </a:moveTo>
                    <a:lnTo>
                      <a:pt x="8710" y="1274"/>
                    </a:lnTo>
                    <a:lnTo>
                      <a:pt x="17419" y="2548"/>
                    </a:lnTo>
                    <a:cubicBezTo>
                      <a:pt x="16721" y="2342"/>
                      <a:pt x="16022" y="2178"/>
                      <a:pt x="15324" y="2014"/>
                    </a:cubicBezTo>
                    <a:lnTo>
                      <a:pt x="13147" y="1521"/>
                    </a:lnTo>
                    <a:cubicBezTo>
                      <a:pt x="11709" y="1192"/>
                      <a:pt x="10271" y="946"/>
                      <a:pt x="8792" y="740"/>
                    </a:cubicBezTo>
                    <a:cubicBezTo>
                      <a:pt x="7354" y="535"/>
                      <a:pt x="5875" y="370"/>
                      <a:pt x="4438" y="247"/>
                    </a:cubicBezTo>
                    <a:cubicBezTo>
                      <a:pt x="2959" y="124"/>
                      <a:pt x="1480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67"/>
              <p:cNvSpPr/>
              <p:nvPr/>
            </p:nvSpPr>
            <p:spPr>
              <a:xfrm>
                <a:off x="1632792" y="3226657"/>
                <a:ext cx="236036" cy="84070"/>
              </a:xfrm>
              <a:custGeom>
                <a:avLst/>
                <a:gdLst/>
                <a:ahLst/>
                <a:cxnLst/>
                <a:rect l="l" t="t" r="r" b="b"/>
                <a:pathLst>
                  <a:path w="17994" h="64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521" y="370"/>
                      <a:pt x="3082" y="822"/>
                      <a:pt x="4561" y="1356"/>
                    </a:cubicBezTo>
                    <a:cubicBezTo>
                      <a:pt x="6040" y="1931"/>
                      <a:pt x="7518" y="2506"/>
                      <a:pt x="9038" y="3081"/>
                    </a:cubicBezTo>
                    <a:cubicBezTo>
                      <a:pt x="10517" y="3697"/>
                      <a:pt x="11996" y="4272"/>
                      <a:pt x="13475" y="4807"/>
                    </a:cubicBezTo>
                    <a:lnTo>
                      <a:pt x="15734" y="5669"/>
                    </a:lnTo>
                    <a:cubicBezTo>
                      <a:pt x="16474" y="5916"/>
                      <a:pt x="17254" y="6162"/>
                      <a:pt x="17994" y="6409"/>
                    </a:cubicBezTo>
                    <a:cubicBezTo>
                      <a:pt x="17254" y="6039"/>
                      <a:pt x="16556" y="5751"/>
                      <a:pt x="15817" y="5382"/>
                    </a:cubicBezTo>
                    <a:lnTo>
                      <a:pt x="13639" y="4437"/>
                    </a:lnTo>
                    <a:cubicBezTo>
                      <a:pt x="12160" y="3779"/>
                      <a:pt x="10682" y="3204"/>
                      <a:pt x="9203" y="2588"/>
                    </a:cubicBezTo>
                    <a:cubicBezTo>
                      <a:pt x="7724" y="2013"/>
                      <a:pt x="6245" y="1438"/>
                      <a:pt x="4684" y="986"/>
                    </a:cubicBezTo>
                    <a:cubicBezTo>
                      <a:pt x="3903" y="740"/>
                      <a:pt x="3123" y="534"/>
                      <a:pt x="2342" y="370"/>
                    </a:cubicBezTo>
                    <a:cubicBezTo>
                      <a:pt x="1562" y="206"/>
                      <a:pt x="781" y="8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67"/>
              <p:cNvSpPr/>
              <p:nvPr/>
            </p:nvSpPr>
            <p:spPr>
              <a:xfrm>
                <a:off x="1343958" y="3328502"/>
                <a:ext cx="384776" cy="507083"/>
              </a:xfrm>
              <a:custGeom>
                <a:avLst/>
                <a:gdLst/>
                <a:ahLst/>
                <a:cxnLst/>
                <a:rect l="l" t="t" r="r" b="b"/>
                <a:pathLst>
                  <a:path w="29333" h="38657" extrusionOk="0">
                    <a:moveTo>
                      <a:pt x="14666" y="0"/>
                    </a:moveTo>
                    <a:cubicBezTo>
                      <a:pt x="6533" y="0"/>
                      <a:pt x="1" y="8668"/>
                      <a:pt x="1" y="19349"/>
                    </a:cubicBezTo>
                    <a:cubicBezTo>
                      <a:pt x="1" y="29989"/>
                      <a:pt x="6533" y="38657"/>
                      <a:pt x="14666" y="38657"/>
                    </a:cubicBezTo>
                    <a:cubicBezTo>
                      <a:pt x="22759" y="38657"/>
                      <a:pt x="29332" y="29989"/>
                      <a:pt x="29332" y="19349"/>
                    </a:cubicBezTo>
                    <a:cubicBezTo>
                      <a:pt x="29332" y="8668"/>
                      <a:pt x="22759" y="0"/>
                      <a:pt x="146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67"/>
              <p:cNvSpPr/>
              <p:nvPr/>
            </p:nvSpPr>
            <p:spPr>
              <a:xfrm>
                <a:off x="1645188" y="3367841"/>
                <a:ext cx="45282" cy="47971"/>
              </a:xfrm>
              <a:custGeom>
                <a:avLst/>
                <a:gdLst/>
                <a:ahLst/>
                <a:cxnLst/>
                <a:rect l="l" t="t" r="r" b="b"/>
                <a:pathLst>
                  <a:path w="3452" h="3657" fill="none" extrusionOk="0">
                    <a:moveTo>
                      <a:pt x="1" y="3656"/>
                    </a:moveTo>
                    <a:cubicBezTo>
                      <a:pt x="1233" y="2547"/>
                      <a:pt x="2383" y="1315"/>
                      <a:pt x="3451" y="0"/>
                    </a:cubicBez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67"/>
              <p:cNvSpPr/>
              <p:nvPr/>
            </p:nvSpPr>
            <p:spPr>
              <a:xfrm>
                <a:off x="1691532" y="3451898"/>
                <a:ext cx="35037" cy="12409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946" fill="none" extrusionOk="0">
                    <a:moveTo>
                      <a:pt x="1" y="945"/>
                    </a:moveTo>
                    <a:lnTo>
                      <a:pt x="2671" y="1"/>
                    </a:lnTo>
                  </a:path>
                </a:pathLst>
              </a:custGeom>
              <a:solidFill>
                <a:schemeClr val="accent2"/>
              </a:solidFill>
              <a:ln w="13350" cap="flat" cmpd="sng">
                <a:solidFill>
                  <a:srgbClr val="156064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67"/>
              <p:cNvSpPr/>
              <p:nvPr/>
            </p:nvSpPr>
            <p:spPr>
              <a:xfrm>
                <a:off x="1702315" y="3664756"/>
                <a:ext cx="25330" cy="12409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946" fill="none" extrusionOk="0">
                    <a:moveTo>
                      <a:pt x="0" y="0"/>
                    </a:moveTo>
                    <a:lnTo>
                      <a:pt x="1931" y="945"/>
                    </a:ln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67"/>
              <p:cNvSpPr/>
              <p:nvPr/>
            </p:nvSpPr>
            <p:spPr>
              <a:xfrm>
                <a:off x="1615555" y="3803237"/>
                <a:ext cx="20490" cy="24267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850" fill="none" extrusionOk="0">
                    <a:moveTo>
                      <a:pt x="0" y="1"/>
                    </a:moveTo>
                    <a:lnTo>
                      <a:pt x="1561" y="1850"/>
                    </a:ln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67"/>
              <p:cNvSpPr/>
              <p:nvPr/>
            </p:nvSpPr>
            <p:spPr>
              <a:xfrm>
                <a:off x="1479750" y="3810793"/>
                <a:ext cx="15649" cy="33961"/>
              </a:xfrm>
              <a:custGeom>
                <a:avLst/>
                <a:gdLst/>
                <a:ahLst/>
                <a:cxnLst/>
                <a:rect l="l" t="t" r="r" b="b"/>
                <a:pathLst>
                  <a:path w="1193" h="2589" fill="none" extrusionOk="0">
                    <a:moveTo>
                      <a:pt x="1192" y="0"/>
                    </a:moveTo>
                    <a:cubicBezTo>
                      <a:pt x="864" y="904"/>
                      <a:pt x="453" y="1766"/>
                      <a:pt x="1" y="2588"/>
                    </a:cubicBez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67"/>
              <p:cNvSpPr/>
              <p:nvPr/>
            </p:nvSpPr>
            <p:spPr>
              <a:xfrm>
                <a:off x="1377906" y="3738581"/>
                <a:ext cx="24267" cy="33423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2548" fill="none" extrusionOk="0">
                    <a:moveTo>
                      <a:pt x="1" y="2547"/>
                    </a:moveTo>
                    <a:cubicBezTo>
                      <a:pt x="699" y="1767"/>
                      <a:pt x="1315" y="904"/>
                      <a:pt x="1849" y="0"/>
                    </a:cubicBez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67"/>
              <p:cNvSpPr/>
              <p:nvPr/>
            </p:nvSpPr>
            <p:spPr>
              <a:xfrm>
                <a:off x="1333188" y="3660440"/>
                <a:ext cx="28570" cy="2164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165" fill="none" extrusionOk="0">
                    <a:moveTo>
                      <a:pt x="0" y="83"/>
                    </a:moveTo>
                    <a:cubicBezTo>
                      <a:pt x="699" y="165"/>
                      <a:pt x="1438" y="124"/>
                      <a:pt x="2177" y="1"/>
                    </a:cubicBez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67"/>
              <p:cNvSpPr/>
              <p:nvPr/>
            </p:nvSpPr>
            <p:spPr>
              <a:xfrm>
                <a:off x="1340193" y="3502020"/>
                <a:ext cx="31797" cy="10245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781" fill="none" extrusionOk="0">
                    <a:moveTo>
                      <a:pt x="0" y="0"/>
                    </a:moveTo>
                    <a:cubicBezTo>
                      <a:pt x="863" y="164"/>
                      <a:pt x="1685" y="411"/>
                      <a:pt x="2424" y="781"/>
                    </a:cubicBezTo>
                  </a:path>
                </a:pathLst>
              </a:custGeom>
              <a:solidFill>
                <a:schemeClr val="accent2"/>
              </a:solidFill>
              <a:ln w="13350" cap="flat" cmpd="sng">
                <a:solidFill>
                  <a:srgbClr val="156064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67"/>
              <p:cNvSpPr/>
              <p:nvPr/>
            </p:nvSpPr>
            <p:spPr>
              <a:xfrm>
                <a:off x="1391915" y="3372143"/>
                <a:ext cx="31810" cy="38815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2959" fill="none" extrusionOk="0">
                    <a:moveTo>
                      <a:pt x="1" y="1"/>
                    </a:moveTo>
                    <a:lnTo>
                      <a:pt x="2425" y="2959"/>
                    </a:ln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67"/>
              <p:cNvSpPr/>
              <p:nvPr/>
            </p:nvSpPr>
            <p:spPr>
              <a:xfrm>
                <a:off x="1528796" y="3048823"/>
                <a:ext cx="2702" cy="26956"/>
              </a:xfrm>
              <a:custGeom>
                <a:avLst/>
                <a:gdLst/>
                <a:ahLst/>
                <a:cxnLst/>
                <a:rect l="l" t="t" r="r" b="b"/>
                <a:pathLst>
                  <a:path w="206" h="2055" fill="none" extrusionOk="0">
                    <a:moveTo>
                      <a:pt x="206" y="2055"/>
                    </a:moveTo>
                    <a:cubicBezTo>
                      <a:pt x="165" y="1356"/>
                      <a:pt x="82" y="658"/>
                      <a:pt x="0" y="1"/>
                    </a:cubicBez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67"/>
              <p:cNvSpPr/>
              <p:nvPr/>
            </p:nvSpPr>
            <p:spPr>
              <a:xfrm>
                <a:off x="1549273" y="3042356"/>
                <a:ext cx="1089" cy="24805"/>
              </a:xfrm>
              <a:custGeom>
                <a:avLst/>
                <a:gdLst/>
                <a:ahLst/>
                <a:cxnLst/>
                <a:rect l="l" t="t" r="r" b="b"/>
                <a:pathLst>
                  <a:path w="83" h="1891" fill="none" extrusionOk="0">
                    <a:moveTo>
                      <a:pt x="0" y="1890"/>
                    </a:moveTo>
                    <a:cubicBezTo>
                      <a:pt x="0" y="1274"/>
                      <a:pt x="0" y="617"/>
                      <a:pt x="82" y="1"/>
                    </a:cubicBez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67"/>
              <p:cNvSpPr/>
              <p:nvPr/>
            </p:nvSpPr>
            <p:spPr>
              <a:xfrm>
                <a:off x="1561131" y="3002479"/>
                <a:ext cx="2702" cy="2373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809" fill="none" extrusionOk="0">
                    <a:moveTo>
                      <a:pt x="0" y="1808"/>
                    </a:moveTo>
                    <a:cubicBezTo>
                      <a:pt x="82" y="1192"/>
                      <a:pt x="123" y="617"/>
                      <a:pt x="205" y="1"/>
                    </a:cubicBez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67"/>
              <p:cNvSpPr/>
              <p:nvPr/>
            </p:nvSpPr>
            <p:spPr>
              <a:xfrm>
                <a:off x="1535801" y="2991172"/>
                <a:ext cx="2702" cy="26406"/>
              </a:xfrm>
              <a:custGeom>
                <a:avLst/>
                <a:gdLst/>
                <a:ahLst/>
                <a:cxnLst/>
                <a:rect l="l" t="t" r="r" b="b"/>
                <a:pathLst>
                  <a:path w="206" h="2013" fill="none" extrusionOk="0">
                    <a:moveTo>
                      <a:pt x="206" y="2013"/>
                    </a:moveTo>
                    <a:cubicBezTo>
                      <a:pt x="165" y="1315"/>
                      <a:pt x="124" y="657"/>
                      <a:pt x="0" y="0"/>
                    </a:cubicBez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67"/>
              <p:cNvSpPr/>
              <p:nvPr/>
            </p:nvSpPr>
            <p:spPr>
              <a:xfrm>
                <a:off x="1512085" y="2988470"/>
                <a:ext cx="5404" cy="26419"/>
              </a:xfrm>
              <a:custGeom>
                <a:avLst/>
                <a:gdLst/>
                <a:ahLst/>
                <a:cxnLst/>
                <a:rect l="l" t="t" r="r" b="b"/>
                <a:pathLst>
                  <a:path w="412" h="2014" fill="none" extrusionOk="0">
                    <a:moveTo>
                      <a:pt x="412" y="2014"/>
                    </a:moveTo>
                    <a:cubicBezTo>
                      <a:pt x="288" y="1356"/>
                      <a:pt x="124" y="658"/>
                      <a:pt x="1" y="1"/>
                    </a:cubicBez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67"/>
              <p:cNvSpPr/>
              <p:nvPr/>
            </p:nvSpPr>
            <p:spPr>
              <a:xfrm>
                <a:off x="1495386" y="2943201"/>
                <a:ext cx="5404" cy="21040"/>
              </a:xfrm>
              <a:custGeom>
                <a:avLst/>
                <a:gdLst/>
                <a:ahLst/>
                <a:cxnLst/>
                <a:rect l="l" t="t" r="r" b="b"/>
                <a:pathLst>
                  <a:path w="412" h="1604" fill="none" extrusionOk="0">
                    <a:moveTo>
                      <a:pt x="411" y="1603"/>
                    </a:moveTo>
                    <a:cubicBezTo>
                      <a:pt x="329" y="1069"/>
                      <a:pt x="165" y="494"/>
                      <a:pt x="0" y="1"/>
                    </a:cubicBez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67"/>
              <p:cNvSpPr/>
              <p:nvPr/>
            </p:nvSpPr>
            <p:spPr>
              <a:xfrm>
                <a:off x="1523405" y="2943201"/>
                <a:ext cx="1627" cy="2534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932" fill="none" extrusionOk="0">
                    <a:moveTo>
                      <a:pt x="124" y="1932"/>
                    </a:moveTo>
                    <a:cubicBezTo>
                      <a:pt x="124" y="1274"/>
                      <a:pt x="42" y="617"/>
                      <a:pt x="0" y="1"/>
                    </a:cubicBez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67"/>
              <p:cNvSpPr/>
              <p:nvPr/>
            </p:nvSpPr>
            <p:spPr>
              <a:xfrm>
                <a:off x="1548735" y="2937285"/>
                <a:ext cx="2702" cy="33423"/>
              </a:xfrm>
              <a:custGeom>
                <a:avLst/>
                <a:gdLst/>
                <a:ahLst/>
                <a:cxnLst/>
                <a:rect l="l" t="t" r="r" b="b"/>
                <a:pathLst>
                  <a:path w="206" h="2548" fill="none" extrusionOk="0">
                    <a:moveTo>
                      <a:pt x="0" y="2547"/>
                    </a:moveTo>
                    <a:cubicBezTo>
                      <a:pt x="0" y="1684"/>
                      <a:pt x="82" y="822"/>
                      <a:pt x="206" y="0"/>
                    </a:cubicBez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67"/>
              <p:cNvSpPr/>
              <p:nvPr/>
            </p:nvSpPr>
            <p:spPr>
              <a:xfrm>
                <a:off x="1575678" y="2959375"/>
                <a:ext cx="4853" cy="2210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685" fill="none" extrusionOk="0">
                    <a:moveTo>
                      <a:pt x="0" y="1685"/>
                    </a:moveTo>
                    <a:cubicBezTo>
                      <a:pt x="82" y="1110"/>
                      <a:pt x="206" y="534"/>
                      <a:pt x="370" y="0"/>
                    </a:cubicBez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67"/>
              <p:cNvSpPr/>
              <p:nvPr/>
            </p:nvSpPr>
            <p:spPr>
              <a:xfrm>
                <a:off x="1592377" y="2914107"/>
                <a:ext cx="5404" cy="17263"/>
              </a:xfrm>
              <a:custGeom>
                <a:avLst/>
                <a:gdLst/>
                <a:ahLst/>
                <a:cxnLst/>
                <a:rect l="l" t="t" r="r" b="b"/>
                <a:pathLst>
                  <a:path w="412" h="1316" fill="none" extrusionOk="0">
                    <a:moveTo>
                      <a:pt x="1" y="1315"/>
                    </a:moveTo>
                    <a:cubicBezTo>
                      <a:pt x="124" y="863"/>
                      <a:pt x="247" y="453"/>
                      <a:pt x="412" y="1"/>
                    </a:cubicBez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67"/>
              <p:cNvSpPr/>
              <p:nvPr/>
            </p:nvSpPr>
            <p:spPr>
              <a:xfrm>
                <a:off x="1566509" y="2905488"/>
                <a:ext cx="2715" cy="19952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521" fill="none" extrusionOk="0">
                    <a:moveTo>
                      <a:pt x="1" y="1520"/>
                    </a:moveTo>
                    <a:cubicBezTo>
                      <a:pt x="83" y="1027"/>
                      <a:pt x="165" y="493"/>
                      <a:pt x="206" y="0"/>
                    </a:cubicBez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67"/>
              <p:cNvSpPr/>
              <p:nvPr/>
            </p:nvSpPr>
            <p:spPr>
              <a:xfrm>
                <a:off x="1537415" y="2901173"/>
                <a:ext cx="13" cy="18876"/>
              </a:xfrm>
              <a:custGeom>
                <a:avLst/>
                <a:gdLst/>
                <a:ahLst/>
                <a:cxnLst/>
                <a:rect l="l" t="t" r="r" b="b"/>
                <a:pathLst>
                  <a:path w="1" h="1439" fill="none" extrusionOk="0">
                    <a:moveTo>
                      <a:pt x="1" y="1439"/>
                    </a:moveTo>
                    <a:lnTo>
                      <a:pt x="1" y="1"/>
                    </a:ln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67"/>
              <p:cNvSpPr/>
              <p:nvPr/>
            </p:nvSpPr>
            <p:spPr>
              <a:xfrm>
                <a:off x="1506693" y="2901711"/>
                <a:ext cx="4867" cy="18876"/>
              </a:xfrm>
              <a:custGeom>
                <a:avLst/>
                <a:gdLst/>
                <a:ahLst/>
                <a:cxnLst/>
                <a:rect l="l" t="t" r="r" b="b"/>
                <a:pathLst>
                  <a:path w="371" h="1439" fill="none" extrusionOk="0">
                    <a:moveTo>
                      <a:pt x="371" y="1439"/>
                    </a:moveTo>
                    <a:cubicBezTo>
                      <a:pt x="247" y="946"/>
                      <a:pt x="124" y="494"/>
                      <a:pt x="1" y="1"/>
                    </a:cubicBez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67"/>
              <p:cNvSpPr/>
              <p:nvPr/>
            </p:nvSpPr>
            <p:spPr>
              <a:xfrm>
                <a:off x="1477061" y="2908178"/>
                <a:ext cx="9169" cy="17263"/>
              </a:xfrm>
              <a:custGeom>
                <a:avLst/>
                <a:gdLst/>
                <a:ahLst/>
                <a:cxnLst/>
                <a:rect l="l" t="t" r="r" b="b"/>
                <a:pathLst>
                  <a:path w="699" h="1316" fill="none" extrusionOk="0">
                    <a:moveTo>
                      <a:pt x="699" y="1315"/>
                    </a:moveTo>
                    <a:lnTo>
                      <a:pt x="1" y="1"/>
                    </a:ln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67"/>
              <p:cNvSpPr/>
              <p:nvPr/>
            </p:nvSpPr>
            <p:spPr>
              <a:xfrm>
                <a:off x="1554664" y="3384002"/>
                <a:ext cx="242503" cy="198848"/>
              </a:xfrm>
              <a:custGeom>
                <a:avLst/>
                <a:gdLst/>
                <a:ahLst/>
                <a:cxnLst/>
                <a:rect l="l" t="t" r="r" b="b"/>
                <a:pathLst>
                  <a:path w="18487" h="15159" extrusionOk="0">
                    <a:moveTo>
                      <a:pt x="18486" y="1"/>
                    </a:moveTo>
                    <a:lnTo>
                      <a:pt x="18486" y="1"/>
                    </a:lnTo>
                    <a:cubicBezTo>
                      <a:pt x="18485" y="1"/>
                      <a:pt x="0" y="10147"/>
                      <a:pt x="2136" y="13762"/>
                    </a:cubicBezTo>
                    <a:cubicBezTo>
                      <a:pt x="2748" y="14789"/>
                      <a:pt x="4217" y="15158"/>
                      <a:pt x="6014" y="15158"/>
                    </a:cubicBezTo>
                    <a:cubicBezTo>
                      <a:pt x="10619" y="15158"/>
                      <a:pt x="17377" y="12735"/>
                      <a:pt x="17377" y="12735"/>
                    </a:cubicBezTo>
                    <a:lnTo>
                      <a:pt x="184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67"/>
              <p:cNvSpPr/>
              <p:nvPr/>
            </p:nvSpPr>
            <p:spPr>
              <a:xfrm>
                <a:off x="1547659" y="3309101"/>
                <a:ext cx="106160" cy="97279"/>
              </a:xfrm>
              <a:custGeom>
                <a:avLst/>
                <a:gdLst/>
                <a:ahLst/>
                <a:cxnLst/>
                <a:rect l="l" t="t" r="r" b="b"/>
                <a:pathLst>
                  <a:path w="8093" h="7416" extrusionOk="0">
                    <a:moveTo>
                      <a:pt x="2383" y="0"/>
                    </a:moveTo>
                    <a:cubicBezTo>
                      <a:pt x="1808" y="1397"/>
                      <a:pt x="1274" y="2753"/>
                      <a:pt x="822" y="4149"/>
                    </a:cubicBezTo>
                    <a:cubicBezTo>
                      <a:pt x="493" y="5218"/>
                      <a:pt x="0" y="6245"/>
                      <a:pt x="1191" y="6984"/>
                    </a:cubicBezTo>
                    <a:cubicBezTo>
                      <a:pt x="1561" y="7189"/>
                      <a:pt x="1972" y="7313"/>
                      <a:pt x="2424" y="7354"/>
                    </a:cubicBezTo>
                    <a:cubicBezTo>
                      <a:pt x="2609" y="7395"/>
                      <a:pt x="2804" y="7415"/>
                      <a:pt x="3004" y="7415"/>
                    </a:cubicBezTo>
                    <a:cubicBezTo>
                      <a:pt x="3204" y="7415"/>
                      <a:pt x="3410" y="7395"/>
                      <a:pt x="3615" y="7354"/>
                    </a:cubicBezTo>
                    <a:cubicBezTo>
                      <a:pt x="4108" y="7148"/>
                      <a:pt x="4560" y="6779"/>
                      <a:pt x="4889" y="6327"/>
                    </a:cubicBezTo>
                    <a:cubicBezTo>
                      <a:pt x="5875" y="5259"/>
                      <a:pt x="6943" y="4273"/>
                      <a:pt x="8093" y="3410"/>
                    </a:cubicBezTo>
                    <a:lnTo>
                      <a:pt x="8093" y="3410"/>
                    </a:lnTo>
                    <a:cubicBezTo>
                      <a:pt x="6573" y="3780"/>
                      <a:pt x="5176" y="4478"/>
                      <a:pt x="3985" y="5464"/>
                    </a:cubicBezTo>
                    <a:lnTo>
                      <a:pt x="6080" y="1972"/>
                    </a:lnTo>
                    <a:lnTo>
                      <a:pt x="6080" y="1972"/>
                    </a:lnTo>
                    <a:cubicBezTo>
                      <a:pt x="5012" y="2794"/>
                      <a:pt x="3985" y="3657"/>
                      <a:pt x="2958" y="4560"/>
                    </a:cubicBezTo>
                    <a:cubicBezTo>
                      <a:pt x="3492" y="3246"/>
                      <a:pt x="4067" y="1972"/>
                      <a:pt x="4724" y="740"/>
                    </a:cubicBezTo>
                    <a:lnTo>
                      <a:pt x="4724" y="740"/>
                    </a:lnTo>
                    <a:cubicBezTo>
                      <a:pt x="3821" y="1890"/>
                      <a:pt x="2917" y="2999"/>
                      <a:pt x="1972" y="4108"/>
                    </a:cubicBezTo>
                    <a:cubicBezTo>
                      <a:pt x="2383" y="2794"/>
                      <a:pt x="2506" y="1397"/>
                      <a:pt x="23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67"/>
              <p:cNvSpPr/>
              <p:nvPr/>
            </p:nvSpPr>
            <p:spPr>
              <a:xfrm>
                <a:off x="1370901" y="3371370"/>
                <a:ext cx="238739" cy="276307"/>
              </a:xfrm>
              <a:custGeom>
                <a:avLst/>
                <a:gdLst/>
                <a:ahLst/>
                <a:cxnLst/>
                <a:rect l="l" t="t" r="r" b="b"/>
                <a:pathLst>
                  <a:path w="18200" h="21064" extrusionOk="0">
                    <a:moveTo>
                      <a:pt x="12532" y="1"/>
                    </a:moveTo>
                    <a:cubicBezTo>
                      <a:pt x="11790" y="1"/>
                      <a:pt x="11085" y="170"/>
                      <a:pt x="10517" y="553"/>
                    </a:cubicBezTo>
                    <a:cubicBezTo>
                      <a:pt x="9572" y="1292"/>
                      <a:pt x="8792" y="2196"/>
                      <a:pt x="8258" y="3264"/>
                    </a:cubicBezTo>
                    <a:cubicBezTo>
                      <a:pt x="5218" y="8276"/>
                      <a:pt x="2589" y="13534"/>
                      <a:pt x="453" y="18998"/>
                    </a:cubicBezTo>
                    <a:cubicBezTo>
                      <a:pt x="206" y="19614"/>
                      <a:pt x="1" y="20394"/>
                      <a:pt x="494" y="20846"/>
                    </a:cubicBezTo>
                    <a:cubicBezTo>
                      <a:pt x="666" y="21003"/>
                      <a:pt x="879" y="21064"/>
                      <a:pt x="1109" y="21064"/>
                    </a:cubicBezTo>
                    <a:cubicBezTo>
                      <a:pt x="1484" y="21064"/>
                      <a:pt x="1904" y="20901"/>
                      <a:pt x="2260" y="20723"/>
                    </a:cubicBezTo>
                    <a:cubicBezTo>
                      <a:pt x="7970" y="17806"/>
                      <a:pt x="12777" y="13411"/>
                      <a:pt x="16227" y="8029"/>
                    </a:cubicBezTo>
                    <a:cubicBezTo>
                      <a:pt x="17254" y="6386"/>
                      <a:pt x="18199" y="4332"/>
                      <a:pt x="17296" y="2607"/>
                    </a:cubicBezTo>
                    <a:cubicBezTo>
                      <a:pt x="16558" y="1102"/>
                      <a:pt x="14423" y="1"/>
                      <a:pt x="125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67"/>
              <p:cNvSpPr/>
              <p:nvPr/>
            </p:nvSpPr>
            <p:spPr>
              <a:xfrm>
                <a:off x="1511547" y="3395860"/>
                <a:ext cx="27494" cy="20490"/>
              </a:xfrm>
              <a:custGeom>
                <a:avLst/>
                <a:gdLst/>
                <a:ahLst/>
                <a:cxnLst/>
                <a:rect l="l" t="t" r="r" b="b"/>
                <a:pathLst>
                  <a:path w="2096" h="156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88" y="329"/>
                      <a:pt x="617" y="575"/>
                      <a:pt x="1028" y="822"/>
                    </a:cubicBezTo>
                    <a:cubicBezTo>
                      <a:pt x="1192" y="945"/>
                      <a:pt x="1356" y="1068"/>
                      <a:pt x="1562" y="1192"/>
                    </a:cubicBezTo>
                    <a:cubicBezTo>
                      <a:pt x="1726" y="1315"/>
                      <a:pt x="1931" y="1438"/>
                      <a:pt x="2096" y="1561"/>
                    </a:cubicBezTo>
                    <a:cubicBezTo>
                      <a:pt x="1973" y="1397"/>
                      <a:pt x="1849" y="1192"/>
                      <a:pt x="1685" y="1068"/>
                    </a:cubicBezTo>
                    <a:cubicBezTo>
                      <a:pt x="1521" y="904"/>
                      <a:pt x="1356" y="740"/>
                      <a:pt x="1192" y="617"/>
                    </a:cubicBezTo>
                    <a:cubicBezTo>
                      <a:pt x="822" y="329"/>
                      <a:pt x="412" y="124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67"/>
              <p:cNvSpPr/>
              <p:nvPr/>
            </p:nvSpPr>
            <p:spPr>
              <a:xfrm>
                <a:off x="1548735" y="3409869"/>
                <a:ext cx="31797" cy="28570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217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88" y="452"/>
                      <a:pt x="699" y="863"/>
                      <a:pt x="1192" y="1151"/>
                    </a:cubicBezTo>
                    <a:cubicBezTo>
                      <a:pt x="1643" y="1397"/>
                      <a:pt x="2054" y="1767"/>
                      <a:pt x="2424" y="2178"/>
                    </a:cubicBezTo>
                    <a:cubicBezTo>
                      <a:pt x="2178" y="1644"/>
                      <a:pt x="1808" y="1192"/>
                      <a:pt x="1315" y="904"/>
                    </a:cubicBezTo>
                    <a:cubicBezTo>
                      <a:pt x="863" y="617"/>
                      <a:pt x="411" y="329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67"/>
              <p:cNvSpPr/>
              <p:nvPr/>
            </p:nvSpPr>
            <p:spPr>
              <a:xfrm>
                <a:off x="1509396" y="3427106"/>
                <a:ext cx="56051" cy="39353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300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40" y="453"/>
                      <a:pt x="1479" y="946"/>
                      <a:pt x="2219" y="1439"/>
                    </a:cubicBezTo>
                    <a:cubicBezTo>
                      <a:pt x="2547" y="1685"/>
                      <a:pt x="2876" y="1932"/>
                      <a:pt x="3246" y="2178"/>
                    </a:cubicBezTo>
                    <a:lnTo>
                      <a:pt x="4273" y="3000"/>
                    </a:lnTo>
                    <a:cubicBezTo>
                      <a:pt x="3985" y="2630"/>
                      <a:pt x="3698" y="2301"/>
                      <a:pt x="3369" y="2014"/>
                    </a:cubicBezTo>
                    <a:cubicBezTo>
                      <a:pt x="3040" y="1726"/>
                      <a:pt x="2712" y="1439"/>
                      <a:pt x="2342" y="1192"/>
                    </a:cubicBezTo>
                    <a:cubicBezTo>
                      <a:pt x="1603" y="699"/>
                      <a:pt x="822" y="289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67"/>
              <p:cNvSpPr/>
              <p:nvPr/>
            </p:nvSpPr>
            <p:spPr>
              <a:xfrm>
                <a:off x="1477599" y="3447044"/>
                <a:ext cx="37739" cy="24267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185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53" y="371"/>
                      <a:pt x="904" y="699"/>
                      <a:pt x="1397" y="1028"/>
                    </a:cubicBezTo>
                    <a:cubicBezTo>
                      <a:pt x="1644" y="1151"/>
                      <a:pt x="1890" y="1315"/>
                      <a:pt x="2137" y="1439"/>
                    </a:cubicBezTo>
                    <a:cubicBezTo>
                      <a:pt x="2342" y="1603"/>
                      <a:pt x="2589" y="1726"/>
                      <a:pt x="2876" y="1850"/>
                    </a:cubicBezTo>
                    <a:cubicBezTo>
                      <a:pt x="2671" y="1644"/>
                      <a:pt x="2465" y="1439"/>
                      <a:pt x="2219" y="1274"/>
                    </a:cubicBezTo>
                    <a:cubicBezTo>
                      <a:pt x="2014" y="1110"/>
                      <a:pt x="1767" y="905"/>
                      <a:pt x="1562" y="781"/>
                    </a:cubicBezTo>
                    <a:cubicBezTo>
                      <a:pt x="1069" y="453"/>
                      <a:pt x="535" y="20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67"/>
              <p:cNvSpPr/>
              <p:nvPr/>
            </p:nvSpPr>
            <p:spPr>
              <a:xfrm>
                <a:off x="1500777" y="3485846"/>
                <a:ext cx="38264" cy="2857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2178" extrusionOk="0">
                    <a:moveTo>
                      <a:pt x="0" y="1"/>
                    </a:moveTo>
                    <a:cubicBezTo>
                      <a:pt x="493" y="370"/>
                      <a:pt x="986" y="740"/>
                      <a:pt x="1438" y="1110"/>
                    </a:cubicBezTo>
                    <a:lnTo>
                      <a:pt x="2177" y="1644"/>
                    </a:lnTo>
                    <a:cubicBezTo>
                      <a:pt x="2383" y="1808"/>
                      <a:pt x="2670" y="2014"/>
                      <a:pt x="2917" y="2178"/>
                    </a:cubicBezTo>
                    <a:cubicBezTo>
                      <a:pt x="2752" y="1931"/>
                      <a:pt x="2547" y="1685"/>
                      <a:pt x="2301" y="1480"/>
                    </a:cubicBezTo>
                    <a:cubicBezTo>
                      <a:pt x="2095" y="1233"/>
                      <a:pt x="1849" y="1069"/>
                      <a:pt x="1602" y="863"/>
                    </a:cubicBezTo>
                    <a:cubicBezTo>
                      <a:pt x="1109" y="494"/>
                      <a:pt x="575" y="206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67"/>
              <p:cNvSpPr/>
              <p:nvPr/>
            </p:nvSpPr>
            <p:spPr>
              <a:xfrm>
                <a:off x="1452269" y="3474539"/>
                <a:ext cx="41517" cy="25868"/>
              </a:xfrm>
              <a:custGeom>
                <a:avLst/>
                <a:gdLst/>
                <a:ahLst/>
                <a:cxnLst/>
                <a:rect l="l" t="t" r="r" b="b"/>
                <a:pathLst>
                  <a:path w="3165" h="197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94" y="370"/>
                      <a:pt x="1028" y="698"/>
                      <a:pt x="1562" y="1027"/>
                    </a:cubicBezTo>
                    <a:cubicBezTo>
                      <a:pt x="1808" y="1191"/>
                      <a:pt x="2055" y="1356"/>
                      <a:pt x="2342" y="1520"/>
                    </a:cubicBezTo>
                    <a:cubicBezTo>
                      <a:pt x="2630" y="1684"/>
                      <a:pt x="2877" y="1808"/>
                      <a:pt x="3164" y="1972"/>
                    </a:cubicBezTo>
                    <a:cubicBezTo>
                      <a:pt x="2959" y="1725"/>
                      <a:pt x="2712" y="1520"/>
                      <a:pt x="2466" y="1356"/>
                    </a:cubicBezTo>
                    <a:cubicBezTo>
                      <a:pt x="2219" y="1150"/>
                      <a:pt x="1973" y="986"/>
                      <a:pt x="1685" y="822"/>
                    </a:cubicBezTo>
                    <a:cubicBezTo>
                      <a:pt x="1151" y="493"/>
                      <a:pt x="617" y="205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67"/>
              <p:cNvSpPr/>
              <p:nvPr/>
            </p:nvSpPr>
            <p:spPr>
              <a:xfrm>
                <a:off x="1479212" y="3517643"/>
                <a:ext cx="30196" cy="24805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189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12" y="329"/>
                      <a:pt x="781" y="658"/>
                      <a:pt x="1151" y="945"/>
                    </a:cubicBezTo>
                    <a:lnTo>
                      <a:pt x="1726" y="1397"/>
                    </a:lnTo>
                    <a:cubicBezTo>
                      <a:pt x="1891" y="1561"/>
                      <a:pt x="2096" y="1726"/>
                      <a:pt x="2301" y="1890"/>
                    </a:cubicBezTo>
                    <a:cubicBezTo>
                      <a:pt x="2178" y="1644"/>
                      <a:pt x="2014" y="1438"/>
                      <a:pt x="1850" y="1274"/>
                    </a:cubicBezTo>
                    <a:cubicBezTo>
                      <a:pt x="1685" y="1069"/>
                      <a:pt x="1521" y="904"/>
                      <a:pt x="1315" y="740"/>
                    </a:cubicBezTo>
                    <a:cubicBezTo>
                      <a:pt x="946" y="411"/>
                      <a:pt x="494" y="165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67"/>
              <p:cNvSpPr/>
              <p:nvPr/>
            </p:nvSpPr>
            <p:spPr>
              <a:xfrm>
                <a:off x="1433957" y="3517105"/>
                <a:ext cx="36650" cy="21565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1644" extrusionOk="0">
                    <a:moveTo>
                      <a:pt x="0" y="0"/>
                    </a:moveTo>
                    <a:cubicBezTo>
                      <a:pt x="411" y="329"/>
                      <a:pt x="863" y="658"/>
                      <a:pt x="1315" y="945"/>
                    </a:cubicBezTo>
                    <a:cubicBezTo>
                      <a:pt x="1561" y="1068"/>
                      <a:pt x="1808" y="1192"/>
                      <a:pt x="2054" y="1315"/>
                    </a:cubicBezTo>
                    <a:cubicBezTo>
                      <a:pt x="2260" y="1438"/>
                      <a:pt x="2547" y="1561"/>
                      <a:pt x="2794" y="1644"/>
                    </a:cubicBezTo>
                    <a:cubicBezTo>
                      <a:pt x="2588" y="1479"/>
                      <a:pt x="2383" y="1315"/>
                      <a:pt x="2136" y="1151"/>
                    </a:cubicBezTo>
                    <a:cubicBezTo>
                      <a:pt x="1931" y="986"/>
                      <a:pt x="1684" y="822"/>
                      <a:pt x="1479" y="699"/>
                    </a:cubicBezTo>
                    <a:cubicBezTo>
                      <a:pt x="986" y="411"/>
                      <a:pt x="534" y="165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67"/>
              <p:cNvSpPr/>
              <p:nvPr/>
            </p:nvSpPr>
            <p:spPr>
              <a:xfrm>
                <a:off x="1460900" y="3558058"/>
                <a:ext cx="22103" cy="15636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119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47" y="206"/>
                      <a:pt x="534" y="411"/>
                      <a:pt x="822" y="617"/>
                    </a:cubicBezTo>
                    <a:lnTo>
                      <a:pt x="1233" y="904"/>
                    </a:lnTo>
                    <a:cubicBezTo>
                      <a:pt x="1397" y="986"/>
                      <a:pt x="1520" y="1110"/>
                      <a:pt x="1684" y="1192"/>
                    </a:cubicBezTo>
                    <a:cubicBezTo>
                      <a:pt x="1602" y="1027"/>
                      <a:pt x="1520" y="863"/>
                      <a:pt x="1397" y="740"/>
                    </a:cubicBezTo>
                    <a:cubicBezTo>
                      <a:pt x="1274" y="617"/>
                      <a:pt x="1150" y="493"/>
                      <a:pt x="986" y="411"/>
                    </a:cubicBezTo>
                    <a:cubicBezTo>
                      <a:pt x="699" y="165"/>
                      <a:pt x="329" y="42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67"/>
              <p:cNvSpPr/>
              <p:nvPr/>
            </p:nvSpPr>
            <p:spPr>
              <a:xfrm>
                <a:off x="1415632" y="3551591"/>
                <a:ext cx="39890" cy="36112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275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93" y="493"/>
                      <a:pt x="1027" y="945"/>
                      <a:pt x="1520" y="1397"/>
                    </a:cubicBezTo>
                    <a:lnTo>
                      <a:pt x="2260" y="2054"/>
                    </a:lnTo>
                    <a:cubicBezTo>
                      <a:pt x="2547" y="2301"/>
                      <a:pt x="2794" y="2506"/>
                      <a:pt x="3040" y="2753"/>
                    </a:cubicBezTo>
                    <a:cubicBezTo>
                      <a:pt x="2876" y="2424"/>
                      <a:pt x="2630" y="2178"/>
                      <a:pt x="2424" y="1931"/>
                    </a:cubicBezTo>
                    <a:cubicBezTo>
                      <a:pt x="2178" y="1644"/>
                      <a:pt x="1931" y="1397"/>
                      <a:pt x="1685" y="1192"/>
                    </a:cubicBezTo>
                    <a:cubicBezTo>
                      <a:pt x="1192" y="740"/>
                      <a:pt x="617" y="329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67"/>
              <p:cNvSpPr/>
              <p:nvPr/>
            </p:nvSpPr>
            <p:spPr>
              <a:xfrm>
                <a:off x="1409703" y="3582312"/>
                <a:ext cx="23179" cy="18863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438" extrusionOk="0">
                    <a:moveTo>
                      <a:pt x="1" y="0"/>
                    </a:moveTo>
                    <a:cubicBezTo>
                      <a:pt x="247" y="288"/>
                      <a:pt x="535" y="575"/>
                      <a:pt x="822" y="781"/>
                    </a:cubicBezTo>
                    <a:cubicBezTo>
                      <a:pt x="986" y="904"/>
                      <a:pt x="1110" y="1027"/>
                      <a:pt x="1274" y="1150"/>
                    </a:cubicBezTo>
                    <a:cubicBezTo>
                      <a:pt x="1438" y="1274"/>
                      <a:pt x="1603" y="1356"/>
                      <a:pt x="1767" y="1438"/>
                    </a:cubicBezTo>
                    <a:cubicBezTo>
                      <a:pt x="1644" y="1274"/>
                      <a:pt x="1562" y="1109"/>
                      <a:pt x="1397" y="986"/>
                    </a:cubicBezTo>
                    <a:cubicBezTo>
                      <a:pt x="1274" y="863"/>
                      <a:pt x="1151" y="698"/>
                      <a:pt x="986" y="575"/>
                    </a:cubicBezTo>
                    <a:cubicBezTo>
                      <a:pt x="699" y="329"/>
                      <a:pt x="370" y="164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67"/>
              <p:cNvSpPr/>
              <p:nvPr/>
            </p:nvSpPr>
            <p:spPr>
              <a:xfrm>
                <a:off x="1406476" y="3611407"/>
                <a:ext cx="10245" cy="9169"/>
              </a:xfrm>
              <a:custGeom>
                <a:avLst/>
                <a:gdLst/>
                <a:ahLst/>
                <a:cxnLst/>
                <a:rect l="l" t="t" r="r" b="b"/>
                <a:pathLst>
                  <a:path w="781" h="69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2" y="165"/>
                      <a:pt x="205" y="329"/>
                      <a:pt x="329" y="411"/>
                    </a:cubicBezTo>
                    <a:cubicBezTo>
                      <a:pt x="411" y="493"/>
                      <a:pt x="452" y="534"/>
                      <a:pt x="534" y="575"/>
                    </a:cubicBezTo>
                    <a:cubicBezTo>
                      <a:pt x="616" y="617"/>
                      <a:pt x="698" y="658"/>
                      <a:pt x="781" y="699"/>
                    </a:cubicBezTo>
                    <a:cubicBezTo>
                      <a:pt x="781" y="575"/>
                      <a:pt x="740" y="493"/>
                      <a:pt x="698" y="411"/>
                    </a:cubicBezTo>
                    <a:cubicBezTo>
                      <a:pt x="616" y="329"/>
                      <a:pt x="575" y="288"/>
                      <a:pt x="493" y="206"/>
                    </a:cubicBezTo>
                    <a:cubicBezTo>
                      <a:pt x="370" y="83"/>
                      <a:pt x="164" y="41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67"/>
              <p:cNvSpPr/>
              <p:nvPr/>
            </p:nvSpPr>
            <p:spPr>
              <a:xfrm>
                <a:off x="1381684" y="3622176"/>
                <a:ext cx="10245" cy="8107"/>
              </a:xfrm>
              <a:custGeom>
                <a:avLst/>
                <a:gdLst/>
                <a:ahLst/>
                <a:cxnLst/>
                <a:rect l="l" t="t" r="r" b="b"/>
                <a:pathLst>
                  <a:path w="781" h="618" extrusionOk="0">
                    <a:moveTo>
                      <a:pt x="0" y="1"/>
                    </a:moveTo>
                    <a:cubicBezTo>
                      <a:pt x="41" y="165"/>
                      <a:pt x="165" y="330"/>
                      <a:pt x="288" y="412"/>
                    </a:cubicBezTo>
                    <a:cubicBezTo>
                      <a:pt x="370" y="494"/>
                      <a:pt x="452" y="535"/>
                      <a:pt x="493" y="535"/>
                    </a:cubicBezTo>
                    <a:cubicBezTo>
                      <a:pt x="576" y="576"/>
                      <a:pt x="658" y="617"/>
                      <a:pt x="781" y="617"/>
                    </a:cubicBezTo>
                    <a:cubicBezTo>
                      <a:pt x="740" y="535"/>
                      <a:pt x="699" y="453"/>
                      <a:pt x="658" y="371"/>
                    </a:cubicBezTo>
                    <a:cubicBezTo>
                      <a:pt x="576" y="330"/>
                      <a:pt x="534" y="247"/>
                      <a:pt x="452" y="206"/>
                    </a:cubicBezTo>
                    <a:cubicBezTo>
                      <a:pt x="329" y="83"/>
                      <a:pt x="165" y="42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67"/>
              <p:cNvSpPr/>
              <p:nvPr/>
            </p:nvSpPr>
            <p:spPr>
              <a:xfrm>
                <a:off x="1281453" y="3384002"/>
                <a:ext cx="242503" cy="198848"/>
              </a:xfrm>
              <a:custGeom>
                <a:avLst/>
                <a:gdLst/>
                <a:ahLst/>
                <a:cxnLst/>
                <a:rect l="l" t="t" r="r" b="b"/>
                <a:pathLst>
                  <a:path w="18487" h="15159" extrusionOk="0">
                    <a:moveTo>
                      <a:pt x="0" y="1"/>
                    </a:moveTo>
                    <a:lnTo>
                      <a:pt x="1110" y="12735"/>
                    </a:lnTo>
                    <a:cubicBezTo>
                      <a:pt x="1110" y="12735"/>
                      <a:pt x="7868" y="15158"/>
                      <a:pt x="12457" y="15158"/>
                    </a:cubicBezTo>
                    <a:cubicBezTo>
                      <a:pt x="14248" y="15158"/>
                      <a:pt x="15710" y="14789"/>
                      <a:pt x="16309" y="13762"/>
                    </a:cubicBezTo>
                    <a:cubicBezTo>
                      <a:pt x="18487" y="10147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14" name="Google Shape;1614;p67"/>
          <p:cNvGrpSpPr/>
          <p:nvPr/>
        </p:nvGrpSpPr>
        <p:grpSpPr>
          <a:xfrm>
            <a:off x="5226208" y="2309323"/>
            <a:ext cx="1571938" cy="3062765"/>
            <a:chOff x="5226208" y="2309323"/>
            <a:chExt cx="1571938" cy="3062765"/>
          </a:xfrm>
        </p:grpSpPr>
        <p:sp>
          <p:nvSpPr>
            <p:cNvPr id="1615" name="Google Shape;1615;p67"/>
            <p:cNvSpPr/>
            <p:nvPr/>
          </p:nvSpPr>
          <p:spPr>
            <a:xfrm rot="-2247">
              <a:off x="5782685" y="3319338"/>
              <a:ext cx="459000" cy="2052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6" name="Google Shape;1616;p67"/>
            <p:cNvGrpSpPr/>
            <p:nvPr/>
          </p:nvGrpSpPr>
          <p:grpSpPr>
            <a:xfrm>
              <a:off x="5226208" y="2309323"/>
              <a:ext cx="1571938" cy="1695003"/>
              <a:chOff x="5429725" y="2836650"/>
              <a:chExt cx="1961000" cy="2114525"/>
            </a:xfrm>
          </p:grpSpPr>
          <p:sp>
            <p:nvSpPr>
              <p:cNvPr id="1617" name="Google Shape;1617;p67"/>
              <p:cNvSpPr/>
              <p:nvPr/>
            </p:nvSpPr>
            <p:spPr>
              <a:xfrm>
                <a:off x="5429725" y="2836650"/>
                <a:ext cx="680525" cy="341850"/>
              </a:xfrm>
              <a:custGeom>
                <a:avLst/>
                <a:gdLst/>
                <a:ahLst/>
                <a:cxnLst/>
                <a:rect l="l" t="t" r="r" b="b"/>
                <a:pathLst>
                  <a:path w="27221" h="13674" extrusionOk="0">
                    <a:moveTo>
                      <a:pt x="11852" y="1"/>
                    </a:moveTo>
                    <a:cubicBezTo>
                      <a:pt x="11295" y="1"/>
                      <a:pt x="10735" y="23"/>
                      <a:pt x="10174" y="68"/>
                    </a:cubicBezTo>
                    <a:cubicBezTo>
                      <a:pt x="7621" y="264"/>
                      <a:pt x="5068" y="1050"/>
                      <a:pt x="3104" y="2660"/>
                    </a:cubicBezTo>
                    <a:cubicBezTo>
                      <a:pt x="1179" y="4310"/>
                      <a:pt x="1" y="7020"/>
                      <a:pt x="668" y="9494"/>
                    </a:cubicBezTo>
                    <a:cubicBezTo>
                      <a:pt x="1376" y="11990"/>
                      <a:pt x="3638" y="13673"/>
                      <a:pt x="6181" y="13673"/>
                    </a:cubicBezTo>
                    <a:cubicBezTo>
                      <a:pt x="6320" y="13673"/>
                      <a:pt x="6459" y="13668"/>
                      <a:pt x="6599" y="13658"/>
                    </a:cubicBezTo>
                    <a:cubicBezTo>
                      <a:pt x="8445" y="13461"/>
                      <a:pt x="10095" y="12401"/>
                      <a:pt x="11666" y="11419"/>
                    </a:cubicBezTo>
                    <a:cubicBezTo>
                      <a:pt x="13984" y="9966"/>
                      <a:pt x="16458" y="8630"/>
                      <a:pt x="19208" y="8277"/>
                    </a:cubicBezTo>
                    <a:cubicBezTo>
                      <a:pt x="19581" y="8228"/>
                      <a:pt x="19959" y="8203"/>
                      <a:pt x="20339" y="8203"/>
                    </a:cubicBezTo>
                    <a:cubicBezTo>
                      <a:pt x="21479" y="8203"/>
                      <a:pt x="22635" y="8424"/>
                      <a:pt x="23725" y="8866"/>
                    </a:cubicBezTo>
                    <a:cubicBezTo>
                      <a:pt x="24825" y="8002"/>
                      <a:pt x="26003" y="7255"/>
                      <a:pt x="27221" y="6627"/>
                    </a:cubicBezTo>
                    <a:cubicBezTo>
                      <a:pt x="23207" y="2398"/>
                      <a:pt x="17657" y="1"/>
                      <a:pt x="118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67"/>
              <p:cNvSpPr/>
              <p:nvPr/>
            </p:nvSpPr>
            <p:spPr>
              <a:xfrm>
                <a:off x="6706275" y="2836675"/>
                <a:ext cx="684450" cy="341825"/>
              </a:xfrm>
              <a:custGeom>
                <a:avLst/>
                <a:gdLst/>
                <a:ahLst/>
                <a:cxnLst/>
                <a:rect l="l" t="t" r="r" b="b"/>
                <a:pathLst>
                  <a:path w="27378" h="13673" extrusionOk="0">
                    <a:moveTo>
                      <a:pt x="15529" y="1"/>
                    </a:moveTo>
                    <a:cubicBezTo>
                      <a:pt x="9645" y="1"/>
                      <a:pt x="4020" y="2441"/>
                      <a:pt x="1" y="6783"/>
                    </a:cubicBezTo>
                    <a:cubicBezTo>
                      <a:pt x="1218" y="7412"/>
                      <a:pt x="2318" y="8158"/>
                      <a:pt x="3418" y="8983"/>
                    </a:cubicBezTo>
                    <a:cubicBezTo>
                      <a:pt x="4556" y="8473"/>
                      <a:pt x="5786" y="8193"/>
                      <a:pt x="7038" y="8193"/>
                    </a:cubicBezTo>
                    <a:cubicBezTo>
                      <a:pt x="7427" y="8193"/>
                      <a:pt x="7818" y="8220"/>
                      <a:pt x="8210" y="8276"/>
                    </a:cubicBezTo>
                    <a:cubicBezTo>
                      <a:pt x="10920" y="8629"/>
                      <a:pt x="13394" y="9965"/>
                      <a:pt x="15712" y="11418"/>
                    </a:cubicBezTo>
                    <a:cubicBezTo>
                      <a:pt x="17322" y="12400"/>
                      <a:pt x="18933" y="13460"/>
                      <a:pt x="20818" y="13657"/>
                    </a:cubicBezTo>
                    <a:cubicBezTo>
                      <a:pt x="20958" y="13667"/>
                      <a:pt x="21098" y="13672"/>
                      <a:pt x="21236" y="13672"/>
                    </a:cubicBezTo>
                    <a:cubicBezTo>
                      <a:pt x="23776" y="13672"/>
                      <a:pt x="26004" y="11989"/>
                      <a:pt x="26749" y="9493"/>
                    </a:cubicBezTo>
                    <a:cubicBezTo>
                      <a:pt x="27378" y="7019"/>
                      <a:pt x="26199" y="4309"/>
                      <a:pt x="24275" y="2659"/>
                    </a:cubicBezTo>
                    <a:cubicBezTo>
                      <a:pt x="22311" y="1009"/>
                      <a:pt x="19758" y="263"/>
                      <a:pt x="17204" y="67"/>
                    </a:cubicBezTo>
                    <a:cubicBezTo>
                      <a:pt x="16644" y="22"/>
                      <a:pt x="16086" y="1"/>
                      <a:pt x="155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67"/>
              <p:cNvSpPr/>
              <p:nvPr/>
            </p:nvSpPr>
            <p:spPr>
              <a:xfrm>
                <a:off x="5827425" y="2933500"/>
                <a:ext cx="1160700" cy="982175"/>
              </a:xfrm>
              <a:custGeom>
                <a:avLst/>
                <a:gdLst/>
                <a:ahLst/>
                <a:cxnLst/>
                <a:rect l="l" t="t" r="r" b="b"/>
                <a:pathLst>
                  <a:path w="46428" h="39287" extrusionOk="0">
                    <a:moveTo>
                      <a:pt x="23101" y="0"/>
                    </a:moveTo>
                    <a:cubicBezTo>
                      <a:pt x="10607" y="0"/>
                      <a:pt x="391" y="8492"/>
                      <a:pt x="197" y="19250"/>
                    </a:cubicBezTo>
                    <a:cubicBezTo>
                      <a:pt x="0" y="30091"/>
                      <a:pt x="10134" y="39085"/>
                      <a:pt x="22860" y="39282"/>
                    </a:cubicBezTo>
                    <a:cubicBezTo>
                      <a:pt x="23030" y="39285"/>
                      <a:pt x="23200" y="39287"/>
                      <a:pt x="23369" y="39287"/>
                    </a:cubicBezTo>
                    <a:cubicBezTo>
                      <a:pt x="35825" y="39287"/>
                      <a:pt x="45998" y="30770"/>
                      <a:pt x="46192" y="20075"/>
                    </a:cubicBezTo>
                    <a:cubicBezTo>
                      <a:pt x="46427" y="9234"/>
                      <a:pt x="36254" y="239"/>
                      <a:pt x="23528" y="4"/>
                    </a:cubicBezTo>
                    <a:cubicBezTo>
                      <a:pt x="23385" y="1"/>
                      <a:pt x="23243" y="0"/>
                      <a:pt x="23101" y="0"/>
                    </a:cubicBezTo>
                    <a:close/>
                  </a:path>
                </a:pathLst>
              </a:custGeom>
              <a:solidFill>
                <a:srgbClr val="C97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67"/>
              <p:cNvSpPr/>
              <p:nvPr/>
            </p:nvSpPr>
            <p:spPr>
              <a:xfrm>
                <a:off x="6166200" y="3088725"/>
                <a:ext cx="138475" cy="220975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8839" extrusionOk="0">
                    <a:moveTo>
                      <a:pt x="2750" y="1"/>
                    </a:moveTo>
                    <a:cubicBezTo>
                      <a:pt x="1257" y="1"/>
                      <a:pt x="0" y="1964"/>
                      <a:pt x="0" y="4400"/>
                    </a:cubicBezTo>
                    <a:cubicBezTo>
                      <a:pt x="0" y="6835"/>
                      <a:pt x="1257" y="8838"/>
                      <a:pt x="2750" y="8838"/>
                    </a:cubicBezTo>
                    <a:cubicBezTo>
                      <a:pt x="4282" y="8838"/>
                      <a:pt x="5539" y="6835"/>
                      <a:pt x="5539" y="4400"/>
                    </a:cubicBezTo>
                    <a:cubicBezTo>
                      <a:pt x="5539" y="1964"/>
                      <a:pt x="4282" y="1"/>
                      <a:pt x="27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67"/>
              <p:cNvSpPr/>
              <p:nvPr/>
            </p:nvSpPr>
            <p:spPr>
              <a:xfrm>
                <a:off x="6509875" y="3088725"/>
                <a:ext cx="138500" cy="2209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8839" extrusionOk="0">
                    <a:moveTo>
                      <a:pt x="2750" y="1"/>
                    </a:moveTo>
                    <a:cubicBezTo>
                      <a:pt x="1258" y="1"/>
                      <a:pt x="1" y="1964"/>
                      <a:pt x="1" y="4400"/>
                    </a:cubicBezTo>
                    <a:cubicBezTo>
                      <a:pt x="1" y="6835"/>
                      <a:pt x="1258" y="8838"/>
                      <a:pt x="2750" y="8838"/>
                    </a:cubicBezTo>
                    <a:cubicBezTo>
                      <a:pt x="4282" y="8838"/>
                      <a:pt x="5539" y="6835"/>
                      <a:pt x="5539" y="4400"/>
                    </a:cubicBezTo>
                    <a:cubicBezTo>
                      <a:pt x="5539" y="1964"/>
                      <a:pt x="4282" y="1"/>
                      <a:pt x="27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67"/>
              <p:cNvSpPr/>
              <p:nvPr/>
            </p:nvSpPr>
            <p:spPr>
              <a:xfrm>
                <a:off x="6063100" y="3325250"/>
                <a:ext cx="677575" cy="498025"/>
              </a:xfrm>
              <a:custGeom>
                <a:avLst/>
                <a:gdLst/>
                <a:ahLst/>
                <a:cxnLst/>
                <a:rect l="l" t="t" r="r" b="b"/>
                <a:pathLst>
                  <a:path w="27103" h="19921" extrusionOk="0">
                    <a:moveTo>
                      <a:pt x="13166" y="0"/>
                    </a:moveTo>
                    <a:cubicBezTo>
                      <a:pt x="5973" y="0"/>
                      <a:pt x="156" y="3282"/>
                      <a:pt x="79" y="7390"/>
                    </a:cubicBezTo>
                    <a:cubicBezTo>
                      <a:pt x="0" y="11632"/>
                      <a:pt x="5970" y="19802"/>
                      <a:pt x="13394" y="19920"/>
                    </a:cubicBezTo>
                    <a:cubicBezTo>
                      <a:pt x="13449" y="19920"/>
                      <a:pt x="13504" y="19921"/>
                      <a:pt x="13559" y="19921"/>
                    </a:cubicBezTo>
                    <a:cubicBezTo>
                      <a:pt x="20946" y="19921"/>
                      <a:pt x="26946" y="12072"/>
                      <a:pt x="27024" y="7861"/>
                    </a:cubicBezTo>
                    <a:cubicBezTo>
                      <a:pt x="27102" y="3658"/>
                      <a:pt x="21132" y="123"/>
                      <a:pt x="13669" y="6"/>
                    </a:cubicBezTo>
                    <a:cubicBezTo>
                      <a:pt x="13501" y="2"/>
                      <a:pt x="13333" y="0"/>
                      <a:pt x="131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67"/>
              <p:cNvSpPr/>
              <p:nvPr/>
            </p:nvSpPr>
            <p:spPr>
              <a:xfrm>
                <a:off x="6270275" y="3277250"/>
                <a:ext cx="279900" cy="209200"/>
              </a:xfrm>
              <a:custGeom>
                <a:avLst/>
                <a:gdLst/>
                <a:ahLst/>
                <a:cxnLst/>
                <a:rect l="l" t="t" r="r" b="b"/>
                <a:pathLst>
                  <a:path w="11196" h="8368" extrusionOk="0">
                    <a:moveTo>
                      <a:pt x="5578" y="1"/>
                    </a:moveTo>
                    <a:cubicBezTo>
                      <a:pt x="2515" y="1"/>
                      <a:pt x="1" y="1336"/>
                      <a:pt x="1" y="2947"/>
                    </a:cubicBezTo>
                    <a:cubicBezTo>
                      <a:pt x="1" y="4596"/>
                      <a:pt x="2515" y="8367"/>
                      <a:pt x="5578" y="8367"/>
                    </a:cubicBezTo>
                    <a:cubicBezTo>
                      <a:pt x="8681" y="8367"/>
                      <a:pt x="11195" y="4596"/>
                      <a:pt x="11195" y="2947"/>
                    </a:cubicBezTo>
                    <a:cubicBezTo>
                      <a:pt x="11195" y="1336"/>
                      <a:pt x="8681" y="1"/>
                      <a:pt x="5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67"/>
              <p:cNvSpPr/>
              <p:nvPr/>
            </p:nvSpPr>
            <p:spPr>
              <a:xfrm>
                <a:off x="6418550" y="3305750"/>
                <a:ext cx="78600" cy="3437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1375" extrusionOk="0">
                    <a:moveTo>
                      <a:pt x="1572" y="0"/>
                    </a:moveTo>
                    <a:cubicBezTo>
                      <a:pt x="708" y="0"/>
                      <a:pt x="1" y="314"/>
                      <a:pt x="1" y="707"/>
                    </a:cubicBezTo>
                    <a:cubicBezTo>
                      <a:pt x="1" y="1061"/>
                      <a:pt x="708" y="1375"/>
                      <a:pt x="1572" y="1375"/>
                    </a:cubicBezTo>
                    <a:cubicBezTo>
                      <a:pt x="2436" y="1375"/>
                      <a:pt x="3143" y="1061"/>
                      <a:pt x="3143" y="707"/>
                    </a:cubicBezTo>
                    <a:cubicBezTo>
                      <a:pt x="3143" y="314"/>
                      <a:pt x="2436" y="0"/>
                      <a:pt x="1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67"/>
              <p:cNvSpPr/>
              <p:nvPr/>
            </p:nvSpPr>
            <p:spPr>
              <a:xfrm>
                <a:off x="6227075" y="3485425"/>
                <a:ext cx="366300" cy="184750"/>
              </a:xfrm>
              <a:custGeom>
                <a:avLst/>
                <a:gdLst/>
                <a:ahLst/>
                <a:cxnLst/>
                <a:rect l="l" t="t" r="r" b="b"/>
                <a:pathLst>
                  <a:path w="14652" h="7390" extrusionOk="0">
                    <a:moveTo>
                      <a:pt x="6835" y="1"/>
                    </a:moveTo>
                    <a:lnTo>
                      <a:pt x="6835" y="3418"/>
                    </a:lnTo>
                    <a:cubicBezTo>
                      <a:pt x="6757" y="3929"/>
                      <a:pt x="6599" y="4439"/>
                      <a:pt x="6364" y="4871"/>
                    </a:cubicBezTo>
                    <a:cubicBezTo>
                      <a:pt x="5853" y="5736"/>
                      <a:pt x="5028" y="6285"/>
                      <a:pt x="4086" y="6482"/>
                    </a:cubicBezTo>
                    <a:cubicBezTo>
                      <a:pt x="3874" y="6517"/>
                      <a:pt x="3654" y="6537"/>
                      <a:pt x="3433" y="6537"/>
                    </a:cubicBezTo>
                    <a:cubicBezTo>
                      <a:pt x="3163" y="6537"/>
                      <a:pt x="2892" y="6507"/>
                      <a:pt x="2632" y="6443"/>
                    </a:cubicBezTo>
                    <a:cubicBezTo>
                      <a:pt x="2161" y="6325"/>
                      <a:pt x="1729" y="6089"/>
                      <a:pt x="1375" y="5736"/>
                    </a:cubicBezTo>
                    <a:cubicBezTo>
                      <a:pt x="590" y="5029"/>
                      <a:pt x="236" y="3968"/>
                      <a:pt x="433" y="2908"/>
                    </a:cubicBezTo>
                    <a:lnTo>
                      <a:pt x="433" y="2908"/>
                    </a:lnTo>
                    <a:cubicBezTo>
                      <a:pt x="1" y="4007"/>
                      <a:pt x="197" y="5225"/>
                      <a:pt x="943" y="6128"/>
                    </a:cubicBezTo>
                    <a:cubicBezTo>
                      <a:pt x="1611" y="6929"/>
                      <a:pt x="2618" y="7390"/>
                      <a:pt x="3653" y="7390"/>
                    </a:cubicBezTo>
                    <a:cubicBezTo>
                      <a:pt x="3836" y="7390"/>
                      <a:pt x="4020" y="7375"/>
                      <a:pt x="4203" y="7346"/>
                    </a:cubicBezTo>
                    <a:cubicBezTo>
                      <a:pt x="5460" y="7189"/>
                      <a:pt x="6521" y="6443"/>
                      <a:pt x="7149" y="5382"/>
                    </a:cubicBezTo>
                    <a:cubicBezTo>
                      <a:pt x="7228" y="5303"/>
                      <a:pt x="7267" y="5186"/>
                      <a:pt x="7306" y="5107"/>
                    </a:cubicBezTo>
                    <a:cubicBezTo>
                      <a:pt x="7346" y="5186"/>
                      <a:pt x="7385" y="5303"/>
                      <a:pt x="7464" y="5382"/>
                    </a:cubicBezTo>
                    <a:cubicBezTo>
                      <a:pt x="7778" y="5893"/>
                      <a:pt x="8210" y="6364"/>
                      <a:pt x="8720" y="6717"/>
                    </a:cubicBezTo>
                    <a:cubicBezTo>
                      <a:pt x="9231" y="7032"/>
                      <a:pt x="9820" y="7267"/>
                      <a:pt x="10449" y="7346"/>
                    </a:cubicBezTo>
                    <a:cubicBezTo>
                      <a:pt x="10632" y="7375"/>
                      <a:pt x="10815" y="7390"/>
                      <a:pt x="10997" y="7390"/>
                    </a:cubicBezTo>
                    <a:cubicBezTo>
                      <a:pt x="12024" y="7390"/>
                      <a:pt x="13008" y="6929"/>
                      <a:pt x="13709" y="6128"/>
                    </a:cubicBezTo>
                    <a:cubicBezTo>
                      <a:pt x="14455" y="5264"/>
                      <a:pt x="14652" y="4007"/>
                      <a:pt x="14219" y="2908"/>
                    </a:cubicBezTo>
                    <a:lnTo>
                      <a:pt x="14219" y="2908"/>
                    </a:lnTo>
                    <a:cubicBezTo>
                      <a:pt x="14416" y="3968"/>
                      <a:pt x="14062" y="5029"/>
                      <a:pt x="13277" y="5736"/>
                    </a:cubicBezTo>
                    <a:cubicBezTo>
                      <a:pt x="12923" y="6089"/>
                      <a:pt x="12491" y="6325"/>
                      <a:pt x="12020" y="6443"/>
                    </a:cubicBezTo>
                    <a:cubicBezTo>
                      <a:pt x="11760" y="6507"/>
                      <a:pt x="11489" y="6537"/>
                      <a:pt x="11219" y="6537"/>
                    </a:cubicBezTo>
                    <a:cubicBezTo>
                      <a:pt x="10998" y="6537"/>
                      <a:pt x="10778" y="6517"/>
                      <a:pt x="10567" y="6482"/>
                    </a:cubicBezTo>
                    <a:cubicBezTo>
                      <a:pt x="9624" y="6285"/>
                      <a:pt x="8799" y="5736"/>
                      <a:pt x="8328" y="4871"/>
                    </a:cubicBezTo>
                    <a:cubicBezTo>
                      <a:pt x="8053" y="4439"/>
                      <a:pt x="7896" y="3929"/>
                      <a:pt x="7817" y="3418"/>
                    </a:cubicBezTo>
                    <a:lnTo>
                      <a:pt x="7817" y="1"/>
                    </a:lnTo>
                    <a:cubicBezTo>
                      <a:pt x="7660" y="40"/>
                      <a:pt x="7503" y="40"/>
                      <a:pt x="7346" y="40"/>
                    </a:cubicBezTo>
                    <a:cubicBezTo>
                      <a:pt x="7149" y="40"/>
                      <a:pt x="6992" y="40"/>
                      <a:pt x="68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67"/>
              <p:cNvSpPr/>
              <p:nvPr/>
            </p:nvSpPr>
            <p:spPr>
              <a:xfrm>
                <a:off x="6798575" y="3166300"/>
                <a:ext cx="184625" cy="385925"/>
              </a:xfrm>
              <a:custGeom>
                <a:avLst/>
                <a:gdLst/>
                <a:ahLst/>
                <a:cxnLst/>
                <a:rect l="l" t="t" r="r" b="b"/>
                <a:pathLst>
                  <a:path w="7385" h="15437" extrusionOk="0">
                    <a:moveTo>
                      <a:pt x="3850" y="1"/>
                    </a:moveTo>
                    <a:cubicBezTo>
                      <a:pt x="1650" y="747"/>
                      <a:pt x="1" y="3889"/>
                      <a:pt x="1" y="7620"/>
                    </a:cubicBezTo>
                    <a:cubicBezTo>
                      <a:pt x="1" y="11941"/>
                      <a:pt x="2161" y="15437"/>
                      <a:pt x="4871" y="15437"/>
                    </a:cubicBezTo>
                    <a:cubicBezTo>
                      <a:pt x="5539" y="15398"/>
                      <a:pt x="6207" y="15201"/>
                      <a:pt x="6796" y="14769"/>
                    </a:cubicBezTo>
                    <a:cubicBezTo>
                      <a:pt x="7149" y="13473"/>
                      <a:pt x="7306" y="12098"/>
                      <a:pt x="7346" y="10763"/>
                    </a:cubicBezTo>
                    <a:cubicBezTo>
                      <a:pt x="7385" y="6874"/>
                      <a:pt x="6167" y="3103"/>
                      <a:pt x="38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67"/>
              <p:cNvSpPr/>
              <p:nvPr/>
            </p:nvSpPr>
            <p:spPr>
              <a:xfrm>
                <a:off x="5831350" y="3165325"/>
                <a:ext cx="189550" cy="386900"/>
              </a:xfrm>
              <a:custGeom>
                <a:avLst/>
                <a:gdLst/>
                <a:ahLst/>
                <a:cxnLst/>
                <a:rect l="l" t="t" r="r" b="b"/>
                <a:pathLst>
                  <a:path w="7582" h="15476" extrusionOk="0">
                    <a:moveTo>
                      <a:pt x="3457" y="0"/>
                    </a:moveTo>
                    <a:cubicBezTo>
                      <a:pt x="1297" y="2907"/>
                      <a:pt x="79" y="6403"/>
                      <a:pt x="0" y="9977"/>
                    </a:cubicBezTo>
                    <a:cubicBezTo>
                      <a:pt x="0" y="11587"/>
                      <a:pt x="197" y="13158"/>
                      <a:pt x="590" y="14730"/>
                    </a:cubicBezTo>
                    <a:cubicBezTo>
                      <a:pt x="1179" y="15201"/>
                      <a:pt x="1925" y="15476"/>
                      <a:pt x="2711" y="15476"/>
                    </a:cubicBezTo>
                    <a:cubicBezTo>
                      <a:pt x="5382" y="15476"/>
                      <a:pt x="7542" y="12019"/>
                      <a:pt x="7542" y="7699"/>
                    </a:cubicBezTo>
                    <a:cubicBezTo>
                      <a:pt x="7581" y="3771"/>
                      <a:pt x="5774" y="550"/>
                      <a:pt x="3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67"/>
              <p:cNvSpPr/>
              <p:nvPr/>
            </p:nvSpPr>
            <p:spPr>
              <a:xfrm>
                <a:off x="5629075" y="3639600"/>
                <a:ext cx="1578025" cy="1311575"/>
              </a:xfrm>
              <a:custGeom>
                <a:avLst/>
                <a:gdLst/>
                <a:ahLst/>
                <a:cxnLst/>
                <a:rect l="l" t="t" r="r" b="b"/>
                <a:pathLst>
                  <a:path w="63121" h="52463" extrusionOk="0">
                    <a:moveTo>
                      <a:pt x="52397" y="49098"/>
                    </a:moveTo>
                    <a:lnTo>
                      <a:pt x="52397" y="49098"/>
                    </a:lnTo>
                    <a:cubicBezTo>
                      <a:pt x="52390" y="49100"/>
                      <a:pt x="52383" y="49103"/>
                      <a:pt x="52376" y="49105"/>
                    </a:cubicBezTo>
                    <a:lnTo>
                      <a:pt x="52376" y="49105"/>
                    </a:lnTo>
                    <a:cubicBezTo>
                      <a:pt x="52385" y="49173"/>
                      <a:pt x="52391" y="49209"/>
                      <a:pt x="52395" y="49209"/>
                    </a:cubicBezTo>
                    <a:cubicBezTo>
                      <a:pt x="52398" y="49209"/>
                      <a:pt x="52399" y="49173"/>
                      <a:pt x="52397" y="49098"/>
                    </a:cubicBezTo>
                    <a:close/>
                    <a:moveTo>
                      <a:pt x="8052" y="1"/>
                    </a:moveTo>
                    <a:cubicBezTo>
                      <a:pt x="7542" y="3261"/>
                      <a:pt x="5774" y="10252"/>
                      <a:pt x="0" y="12138"/>
                    </a:cubicBezTo>
                    <a:cubicBezTo>
                      <a:pt x="3496" y="14651"/>
                      <a:pt x="8445" y="16772"/>
                      <a:pt x="15201" y="17833"/>
                    </a:cubicBezTo>
                    <a:cubicBezTo>
                      <a:pt x="15201" y="17833"/>
                      <a:pt x="10487" y="37983"/>
                      <a:pt x="9152" y="50237"/>
                    </a:cubicBezTo>
                    <a:cubicBezTo>
                      <a:pt x="9152" y="50237"/>
                      <a:pt x="16992" y="52462"/>
                      <a:pt x="28530" y="52462"/>
                    </a:cubicBezTo>
                    <a:cubicBezTo>
                      <a:pt x="35448" y="52462"/>
                      <a:pt x="43694" y="51663"/>
                      <a:pt x="52376" y="49105"/>
                    </a:cubicBezTo>
                    <a:lnTo>
                      <a:pt x="52376" y="49105"/>
                    </a:lnTo>
                    <a:cubicBezTo>
                      <a:pt x="52172" y="47488"/>
                      <a:pt x="50517" y="27476"/>
                      <a:pt x="46427" y="18501"/>
                    </a:cubicBezTo>
                    <a:cubicBezTo>
                      <a:pt x="46427" y="18461"/>
                      <a:pt x="46427" y="18422"/>
                      <a:pt x="46427" y="18422"/>
                    </a:cubicBezTo>
                    <a:cubicBezTo>
                      <a:pt x="54086" y="17479"/>
                      <a:pt x="59507" y="15162"/>
                      <a:pt x="63120" y="12334"/>
                    </a:cubicBezTo>
                    <a:cubicBezTo>
                      <a:pt x="57150" y="10841"/>
                      <a:pt x="55147" y="4125"/>
                      <a:pt x="54519" y="550"/>
                    </a:cubicBezTo>
                    <a:cubicBezTo>
                      <a:pt x="51887" y="2946"/>
                      <a:pt x="48941" y="4989"/>
                      <a:pt x="45759" y="6599"/>
                    </a:cubicBezTo>
                    <a:cubicBezTo>
                      <a:pt x="41367" y="9583"/>
                      <a:pt x="36309" y="11056"/>
                      <a:pt x="31261" y="11056"/>
                    </a:cubicBezTo>
                    <a:cubicBezTo>
                      <a:pt x="25477" y="11056"/>
                      <a:pt x="19706" y="9121"/>
                      <a:pt x="14965" y="5303"/>
                    </a:cubicBezTo>
                    <a:cubicBezTo>
                      <a:pt x="12451" y="3811"/>
                      <a:pt x="10134" y="2043"/>
                      <a:pt x="8052" y="1"/>
                    </a:cubicBezTo>
                    <a:close/>
                  </a:path>
                </a:pathLst>
              </a:custGeom>
              <a:solidFill>
                <a:srgbClr val="C97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67"/>
              <p:cNvSpPr/>
              <p:nvPr/>
            </p:nvSpPr>
            <p:spPr>
              <a:xfrm>
                <a:off x="6089600" y="3994100"/>
                <a:ext cx="641250" cy="644175"/>
              </a:xfrm>
              <a:custGeom>
                <a:avLst/>
                <a:gdLst/>
                <a:ahLst/>
                <a:cxnLst/>
                <a:rect l="l" t="t" r="r" b="b"/>
                <a:pathLst>
                  <a:path w="25650" h="25767" extrusionOk="0">
                    <a:moveTo>
                      <a:pt x="12805" y="0"/>
                    </a:moveTo>
                    <a:cubicBezTo>
                      <a:pt x="5735" y="0"/>
                      <a:pt x="1" y="13826"/>
                      <a:pt x="1" y="18068"/>
                    </a:cubicBezTo>
                    <a:cubicBezTo>
                      <a:pt x="1" y="22310"/>
                      <a:pt x="5735" y="25767"/>
                      <a:pt x="12805" y="25767"/>
                    </a:cubicBezTo>
                    <a:cubicBezTo>
                      <a:pt x="19915" y="25767"/>
                      <a:pt x="25649" y="22349"/>
                      <a:pt x="25649" y="18068"/>
                    </a:cubicBezTo>
                    <a:cubicBezTo>
                      <a:pt x="25649" y="13826"/>
                      <a:pt x="19915" y="0"/>
                      <a:pt x="128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67"/>
              <p:cNvSpPr/>
              <p:nvPr/>
            </p:nvSpPr>
            <p:spPr>
              <a:xfrm>
                <a:off x="5449375" y="3509825"/>
                <a:ext cx="381025" cy="433225"/>
              </a:xfrm>
              <a:custGeom>
                <a:avLst/>
                <a:gdLst/>
                <a:ahLst/>
                <a:cxnLst/>
                <a:rect l="l" t="t" r="r" b="b"/>
                <a:pathLst>
                  <a:path w="15241" h="17329" extrusionOk="0">
                    <a:moveTo>
                      <a:pt x="6052" y="0"/>
                    </a:moveTo>
                    <a:cubicBezTo>
                      <a:pt x="3320" y="0"/>
                      <a:pt x="1089" y="1540"/>
                      <a:pt x="589" y="4760"/>
                    </a:cubicBezTo>
                    <a:cubicBezTo>
                      <a:pt x="0" y="8570"/>
                      <a:pt x="1886" y="13440"/>
                      <a:pt x="7188" y="17329"/>
                    </a:cubicBezTo>
                    <a:cubicBezTo>
                      <a:pt x="13001" y="15443"/>
                      <a:pt x="14730" y="8452"/>
                      <a:pt x="15240" y="5192"/>
                    </a:cubicBezTo>
                    <a:cubicBezTo>
                      <a:pt x="14887" y="4838"/>
                      <a:pt x="14572" y="4524"/>
                      <a:pt x="14258" y="4170"/>
                    </a:cubicBezTo>
                    <a:cubicBezTo>
                      <a:pt x="11790" y="1432"/>
                      <a:pt x="8688" y="0"/>
                      <a:pt x="60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67"/>
              <p:cNvSpPr/>
              <p:nvPr/>
            </p:nvSpPr>
            <p:spPr>
              <a:xfrm>
                <a:off x="6992025" y="3538525"/>
                <a:ext cx="369250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4770" h="16377" extrusionOk="0">
                    <a:moveTo>
                      <a:pt x="8822" y="1"/>
                    </a:moveTo>
                    <a:cubicBezTo>
                      <a:pt x="6247" y="1"/>
                      <a:pt x="3223" y="1317"/>
                      <a:pt x="747" y="3886"/>
                    </a:cubicBezTo>
                    <a:cubicBezTo>
                      <a:pt x="511" y="4122"/>
                      <a:pt x="275" y="4358"/>
                      <a:pt x="1" y="4593"/>
                    </a:cubicBezTo>
                    <a:cubicBezTo>
                      <a:pt x="629" y="8168"/>
                      <a:pt x="2632" y="14884"/>
                      <a:pt x="8602" y="16377"/>
                    </a:cubicBezTo>
                    <a:cubicBezTo>
                      <a:pt x="13119" y="12842"/>
                      <a:pt x="14769" y="8482"/>
                      <a:pt x="14376" y="4947"/>
                    </a:cubicBezTo>
                    <a:cubicBezTo>
                      <a:pt x="13984" y="1621"/>
                      <a:pt x="11679" y="1"/>
                      <a:pt x="88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32" name="Google Shape;1632;p67"/>
          <p:cNvGrpSpPr/>
          <p:nvPr/>
        </p:nvGrpSpPr>
        <p:grpSpPr>
          <a:xfrm>
            <a:off x="2205272" y="2251347"/>
            <a:ext cx="1481417" cy="3120741"/>
            <a:chOff x="2179872" y="2327547"/>
            <a:chExt cx="1481417" cy="3120741"/>
          </a:xfrm>
        </p:grpSpPr>
        <p:sp>
          <p:nvSpPr>
            <p:cNvPr id="1633" name="Google Shape;1633;p67"/>
            <p:cNvSpPr/>
            <p:nvPr/>
          </p:nvSpPr>
          <p:spPr>
            <a:xfrm rot="-2247">
              <a:off x="2701053" y="3395538"/>
              <a:ext cx="459000" cy="2052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34" name="Google Shape;1634;p67"/>
            <p:cNvGrpSpPr/>
            <p:nvPr/>
          </p:nvGrpSpPr>
          <p:grpSpPr>
            <a:xfrm>
              <a:off x="2179872" y="2327547"/>
              <a:ext cx="1481417" cy="1752979"/>
              <a:chOff x="3351900" y="2793150"/>
              <a:chExt cx="1848075" cy="2186850"/>
            </a:xfrm>
          </p:grpSpPr>
          <p:sp>
            <p:nvSpPr>
              <p:cNvPr id="1635" name="Google Shape;1635;p67"/>
              <p:cNvSpPr/>
              <p:nvPr/>
            </p:nvSpPr>
            <p:spPr>
              <a:xfrm>
                <a:off x="3351900" y="3561075"/>
                <a:ext cx="315225" cy="353500"/>
              </a:xfrm>
              <a:custGeom>
                <a:avLst/>
                <a:gdLst/>
                <a:ahLst/>
                <a:cxnLst/>
                <a:rect l="l" t="t" r="r" b="b"/>
                <a:pathLst>
                  <a:path w="12609" h="14140" extrusionOk="0">
                    <a:moveTo>
                      <a:pt x="5725" y="0"/>
                    </a:moveTo>
                    <a:cubicBezTo>
                      <a:pt x="3021" y="0"/>
                      <a:pt x="828" y="1538"/>
                      <a:pt x="393" y="4713"/>
                    </a:cubicBezTo>
                    <a:cubicBezTo>
                      <a:pt x="1" y="7580"/>
                      <a:pt x="1061" y="11037"/>
                      <a:pt x="3968" y="14140"/>
                    </a:cubicBezTo>
                    <a:cubicBezTo>
                      <a:pt x="9820" y="11665"/>
                      <a:pt x="11902" y="6127"/>
                      <a:pt x="12609" y="2945"/>
                    </a:cubicBezTo>
                    <a:cubicBezTo>
                      <a:pt x="10418" y="999"/>
                      <a:pt x="7905" y="0"/>
                      <a:pt x="5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67"/>
              <p:cNvSpPr/>
              <p:nvPr/>
            </p:nvSpPr>
            <p:spPr>
              <a:xfrm>
                <a:off x="4874925" y="3562150"/>
                <a:ext cx="325050" cy="356350"/>
              </a:xfrm>
              <a:custGeom>
                <a:avLst/>
                <a:gdLst/>
                <a:ahLst/>
                <a:cxnLst/>
                <a:rect l="l" t="t" r="r" b="b"/>
                <a:pathLst>
                  <a:path w="13002" h="14254" extrusionOk="0">
                    <a:moveTo>
                      <a:pt x="7287" y="1"/>
                    </a:moveTo>
                    <a:cubicBezTo>
                      <a:pt x="4973" y="1"/>
                      <a:pt x="2282" y="1122"/>
                      <a:pt x="0" y="3295"/>
                    </a:cubicBezTo>
                    <a:cubicBezTo>
                      <a:pt x="825" y="6594"/>
                      <a:pt x="3064" y="11936"/>
                      <a:pt x="8956" y="14254"/>
                    </a:cubicBezTo>
                    <a:cubicBezTo>
                      <a:pt x="11941" y="11111"/>
                      <a:pt x="13002" y="7616"/>
                      <a:pt x="12609" y="4709"/>
                    </a:cubicBezTo>
                    <a:cubicBezTo>
                      <a:pt x="12185" y="1533"/>
                      <a:pt x="9993" y="1"/>
                      <a:pt x="72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67"/>
              <p:cNvSpPr/>
              <p:nvPr/>
            </p:nvSpPr>
            <p:spPr>
              <a:xfrm>
                <a:off x="3451075" y="3633700"/>
                <a:ext cx="1648750" cy="1346300"/>
              </a:xfrm>
              <a:custGeom>
                <a:avLst/>
                <a:gdLst/>
                <a:ahLst/>
                <a:cxnLst/>
                <a:rect l="l" t="t" r="r" b="b"/>
                <a:pathLst>
                  <a:path w="65950" h="53852" extrusionOk="0">
                    <a:moveTo>
                      <a:pt x="8681" y="1"/>
                    </a:moveTo>
                    <a:cubicBezTo>
                      <a:pt x="7935" y="3222"/>
                      <a:pt x="5853" y="8760"/>
                      <a:pt x="1" y="11195"/>
                    </a:cubicBezTo>
                    <a:cubicBezTo>
                      <a:pt x="3300" y="14770"/>
                      <a:pt x="9035" y="17873"/>
                      <a:pt x="17872" y="19129"/>
                    </a:cubicBezTo>
                    <a:cubicBezTo>
                      <a:pt x="17872" y="19129"/>
                      <a:pt x="13630" y="38690"/>
                      <a:pt x="12570" y="50591"/>
                    </a:cubicBezTo>
                    <a:cubicBezTo>
                      <a:pt x="12570" y="50591"/>
                      <a:pt x="21124" y="53852"/>
                      <a:pt x="32322" y="53852"/>
                    </a:cubicBezTo>
                    <a:cubicBezTo>
                      <a:pt x="39146" y="53852"/>
                      <a:pt x="46951" y="52641"/>
                      <a:pt x="54401" y="48745"/>
                    </a:cubicBezTo>
                    <a:cubicBezTo>
                      <a:pt x="54401" y="48745"/>
                      <a:pt x="52594" y="28595"/>
                      <a:pt x="48117" y="19208"/>
                    </a:cubicBezTo>
                    <a:lnTo>
                      <a:pt x="48117" y="19129"/>
                    </a:lnTo>
                    <a:cubicBezTo>
                      <a:pt x="56876" y="17912"/>
                      <a:pt x="62610" y="14848"/>
                      <a:pt x="65949" y="11352"/>
                    </a:cubicBezTo>
                    <a:cubicBezTo>
                      <a:pt x="60018" y="9074"/>
                      <a:pt x="57779" y="3732"/>
                      <a:pt x="56954" y="433"/>
                    </a:cubicBezTo>
                    <a:cubicBezTo>
                      <a:pt x="56758" y="590"/>
                      <a:pt x="56562" y="826"/>
                      <a:pt x="56365" y="1022"/>
                    </a:cubicBezTo>
                    <a:cubicBezTo>
                      <a:pt x="53891" y="3536"/>
                      <a:pt x="51102" y="5657"/>
                      <a:pt x="47999" y="7346"/>
                    </a:cubicBezTo>
                    <a:cubicBezTo>
                      <a:pt x="43547" y="10660"/>
                      <a:pt x="38264" y="12320"/>
                      <a:pt x="32984" y="12320"/>
                    </a:cubicBezTo>
                    <a:cubicBezTo>
                      <a:pt x="27688" y="12320"/>
                      <a:pt x="22396" y="10650"/>
                      <a:pt x="17951" y="7307"/>
                    </a:cubicBezTo>
                    <a:cubicBezTo>
                      <a:pt x="14887" y="5618"/>
                      <a:pt x="12099" y="3497"/>
                      <a:pt x="9663" y="983"/>
                    </a:cubicBezTo>
                    <a:cubicBezTo>
                      <a:pt x="9349" y="629"/>
                      <a:pt x="8996" y="315"/>
                      <a:pt x="868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67"/>
              <p:cNvSpPr/>
              <p:nvPr/>
            </p:nvSpPr>
            <p:spPr>
              <a:xfrm>
                <a:off x="4023575" y="4153175"/>
                <a:ext cx="528300" cy="644175"/>
              </a:xfrm>
              <a:custGeom>
                <a:avLst/>
                <a:gdLst/>
                <a:ahLst/>
                <a:cxnLst/>
                <a:rect l="l" t="t" r="r" b="b"/>
                <a:pathLst>
                  <a:path w="21132" h="25767" extrusionOk="0">
                    <a:moveTo>
                      <a:pt x="10566" y="0"/>
                    </a:moveTo>
                    <a:cubicBezTo>
                      <a:pt x="4753" y="0"/>
                      <a:pt x="0" y="5774"/>
                      <a:pt x="0" y="12883"/>
                    </a:cubicBezTo>
                    <a:cubicBezTo>
                      <a:pt x="0" y="19993"/>
                      <a:pt x="4753" y="25767"/>
                      <a:pt x="10566" y="25767"/>
                    </a:cubicBezTo>
                    <a:cubicBezTo>
                      <a:pt x="16418" y="25767"/>
                      <a:pt x="21132" y="19993"/>
                      <a:pt x="21132" y="12883"/>
                    </a:cubicBezTo>
                    <a:cubicBezTo>
                      <a:pt x="21132" y="5774"/>
                      <a:pt x="16418" y="0"/>
                      <a:pt x="105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67"/>
              <p:cNvSpPr/>
              <p:nvPr/>
            </p:nvSpPr>
            <p:spPr>
              <a:xfrm>
                <a:off x="4534175" y="4188525"/>
                <a:ext cx="198400" cy="171850"/>
              </a:xfrm>
              <a:custGeom>
                <a:avLst/>
                <a:gdLst/>
                <a:ahLst/>
                <a:cxnLst/>
                <a:rect l="l" t="t" r="r" b="b"/>
                <a:pathLst>
                  <a:path w="7936" h="6874" extrusionOk="0">
                    <a:moveTo>
                      <a:pt x="5971" y="0"/>
                    </a:moveTo>
                    <a:cubicBezTo>
                      <a:pt x="3143" y="1453"/>
                      <a:pt x="1" y="3417"/>
                      <a:pt x="236" y="4753"/>
                    </a:cubicBezTo>
                    <a:cubicBezTo>
                      <a:pt x="472" y="6128"/>
                      <a:pt x="4479" y="6677"/>
                      <a:pt x="7935" y="6874"/>
                    </a:cubicBezTo>
                    <a:cubicBezTo>
                      <a:pt x="7424" y="4556"/>
                      <a:pt x="6757" y="2239"/>
                      <a:pt x="59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67"/>
              <p:cNvSpPr/>
              <p:nvPr/>
            </p:nvSpPr>
            <p:spPr>
              <a:xfrm>
                <a:off x="4532225" y="4426150"/>
                <a:ext cx="251400" cy="204275"/>
              </a:xfrm>
              <a:custGeom>
                <a:avLst/>
                <a:gdLst/>
                <a:ahLst/>
                <a:cxnLst/>
                <a:rect l="l" t="t" r="r" b="b"/>
                <a:pathLst>
                  <a:path w="10056" h="8171" extrusionOk="0">
                    <a:moveTo>
                      <a:pt x="8602" y="0"/>
                    </a:moveTo>
                    <a:cubicBezTo>
                      <a:pt x="5656" y="1375"/>
                      <a:pt x="0" y="4203"/>
                      <a:pt x="314" y="5971"/>
                    </a:cubicBezTo>
                    <a:cubicBezTo>
                      <a:pt x="589" y="7620"/>
                      <a:pt x="6324" y="8052"/>
                      <a:pt x="10055" y="8170"/>
                    </a:cubicBezTo>
                    <a:cubicBezTo>
                      <a:pt x="9663" y="5657"/>
                      <a:pt x="9191" y="2828"/>
                      <a:pt x="86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67"/>
              <p:cNvSpPr/>
              <p:nvPr/>
            </p:nvSpPr>
            <p:spPr>
              <a:xfrm>
                <a:off x="3847800" y="4195400"/>
                <a:ext cx="168925" cy="163025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6521" extrusionOk="0">
                    <a:moveTo>
                      <a:pt x="1296" y="0"/>
                    </a:moveTo>
                    <a:cubicBezTo>
                      <a:pt x="943" y="1689"/>
                      <a:pt x="511" y="3967"/>
                      <a:pt x="0" y="6520"/>
                    </a:cubicBezTo>
                    <a:cubicBezTo>
                      <a:pt x="3182" y="6245"/>
                      <a:pt x="6363" y="5695"/>
                      <a:pt x="6560" y="4478"/>
                    </a:cubicBezTo>
                    <a:cubicBezTo>
                      <a:pt x="6756" y="3299"/>
                      <a:pt x="4007" y="1414"/>
                      <a:pt x="12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67"/>
              <p:cNvSpPr/>
              <p:nvPr/>
            </p:nvSpPr>
            <p:spPr>
              <a:xfrm>
                <a:off x="3800650" y="4439900"/>
                <a:ext cx="218025" cy="189550"/>
              </a:xfrm>
              <a:custGeom>
                <a:avLst/>
                <a:gdLst/>
                <a:ahLst/>
                <a:cxnLst/>
                <a:rect l="l" t="t" r="r" b="b"/>
                <a:pathLst>
                  <a:path w="8721" h="7582" extrusionOk="0">
                    <a:moveTo>
                      <a:pt x="1297" y="0"/>
                    </a:moveTo>
                    <a:cubicBezTo>
                      <a:pt x="865" y="2436"/>
                      <a:pt x="394" y="4989"/>
                      <a:pt x="1" y="7581"/>
                    </a:cubicBezTo>
                    <a:cubicBezTo>
                      <a:pt x="3614" y="7385"/>
                      <a:pt x="8210" y="6874"/>
                      <a:pt x="8446" y="5421"/>
                    </a:cubicBezTo>
                    <a:cubicBezTo>
                      <a:pt x="8721" y="3850"/>
                      <a:pt x="4361" y="1454"/>
                      <a:pt x="12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67"/>
              <p:cNvSpPr/>
              <p:nvPr/>
            </p:nvSpPr>
            <p:spPr>
              <a:xfrm>
                <a:off x="3745875" y="2793150"/>
                <a:ext cx="371975" cy="422275"/>
              </a:xfrm>
              <a:custGeom>
                <a:avLst/>
                <a:gdLst/>
                <a:ahLst/>
                <a:cxnLst/>
                <a:rect l="l" t="t" r="r" b="b"/>
                <a:pathLst>
                  <a:path w="14879" h="16891" extrusionOk="0">
                    <a:moveTo>
                      <a:pt x="5063" y="0"/>
                    </a:moveTo>
                    <a:cubicBezTo>
                      <a:pt x="1902" y="0"/>
                      <a:pt x="1" y="10317"/>
                      <a:pt x="2270" y="16890"/>
                    </a:cubicBezTo>
                    <a:cubicBezTo>
                      <a:pt x="5098" y="12963"/>
                      <a:pt x="9576" y="9977"/>
                      <a:pt x="14879" y="8642"/>
                    </a:cubicBezTo>
                    <a:cubicBezTo>
                      <a:pt x="12601" y="5814"/>
                      <a:pt x="7691" y="40"/>
                      <a:pt x="5098" y="1"/>
                    </a:cubicBezTo>
                    <a:cubicBezTo>
                      <a:pt x="5086" y="0"/>
                      <a:pt x="5074" y="0"/>
                      <a:pt x="50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67"/>
              <p:cNvSpPr/>
              <p:nvPr/>
            </p:nvSpPr>
            <p:spPr>
              <a:xfrm>
                <a:off x="3841975" y="2928650"/>
                <a:ext cx="1953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7814" h="8721" extrusionOk="0">
                    <a:moveTo>
                      <a:pt x="2727" y="1"/>
                    </a:moveTo>
                    <a:cubicBezTo>
                      <a:pt x="1050" y="1"/>
                      <a:pt x="1" y="4965"/>
                      <a:pt x="822" y="8721"/>
                    </a:cubicBezTo>
                    <a:cubicBezTo>
                      <a:pt x="2865" y="6836"/>
                      <a:pt x="5222" y="5304"/>
                      <a:pt x="7814" y="4282"/>
                    </a:cubicBezTo>
                    <a:cubicBezTo>
                      <a:pt x="6361" y="2554"/>
                      <a:pt x="4083" y="40"/>
                      <a:pt x="2747" y="1"/>
                    </a:cubicBezTo>
                    <a:cubicBezTo>
                      <a:pt x="2740" y="1"/>
                      <a:pt x="2734" y="1"/>
                      <a:pt x="2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67"/>
              <p:cNvSpPr/>
              <p:nvPr/>
            </p:nvSpPr>
            <p:spPr>
              <a:xfrm>
                <a:off x="4435000" y="2793150"/>
                <a:ext cx="371975" cy="422275"/>
              </a:xfrm>
              <a:custGeom>
                <a:avLst/>
                <a:gdLst/>
                <a:ahLst/>
                <a:cxnLst/>
                <a:rect l="l" t="t" r="r" b="b"/>
                <a:pathLst>
                  <a:path w="14879" h="16891" extrusionOk="0">
                    <a:moveTo>
                      <a:pt x="9778" y="0"/>
                    </a:moveTo>
                    <a:cubicBezTo>
                      <a:pt x="9766" y="0"/>
                      <a:pt x="9754" y="0"/>
                      <a:pt x="9742" y="1"/>
                    </a:cubicBezTo>
                    <a:cubicBezTo>
                      <a:pt x="7149" y="40"/>
                      <a:pt x="2240" y="5814"/>
                      <a:pt x="1" y="8642"/>
                    </a:cubicBezTo>
                    <a:cubicBezTo>
                      <a:pt x="5264" y="9977"/>
                      <a:pt x="9742" y="12963"/>
                      <a:pt x="12570" y="16890"/>
                    </a:cubicBezTo>
                    <a:cubicBezTo>
                      <a:pt x="14878" y="10356"/>
                      <a:pt x="12977" y="0"/>
                      <a:pt x="97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67"/>
              <p:cNvSpPr/>
              <p:nvPr/>
            </p:nvSpPr>
            <p:spPr>
              <a:xfrm>
                <a:off x="4514550" y="2928650"/>
                <a:ext cx="1953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7814" h="8721" extrusionOk="0">
                    <a:moveTo>
                      <a:pt x="5087" y="1"/>
                    </a:moveTo>
                    <a:cubicBezTo>
                      <a:pt x="5080" y="1"/>
                      <a:pt x="5074" y="1"/>
                      <a:pt x="5067" y="1"/>
                    </a:cubicBezTo>
                    <a:cubicBezTo>
                      <a:pt x="3771" y="40"/>
                      <a:pt x="1454" y="2554"/>
                      <a:pt x="0" y="4282"/>
                    </a:cubicBezTo>
                    <a:cubicBezTo>
                      <a:pt x="2593" y="5304"/>
                      <a:pt x="4949" y="6836"/>
                      <a:pt x="6992" y="8721"/>
                    </a:cubicBezTo>
                    <a:cubicBezTo>
                      <a:pt x="7813" y="4965"/>
                      <a:pt x="6764" y="1"/>
                      <a:pt x="50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67"/>
              <p:cNvSpPr/>
              <p:nvPr/>
            </p:nvSpPr>
            <p:spPr>
              <a:xfrm>
                <a:off x="3719150" y="2989550"/>
                <a:ext cx="1114550" cy="952525"/>
              </a:xfrm>
              <a:custGeom>
                <a:avLst/>
                <a:gdLst/>
                <a:ahLst/>
                <a:cxnLst/>
                <a:rect l="l" t="t" r="r" b="b"/>
                <a:pathLst>
                  <a:path w="44582" h="38101" extrusionOk="0">
                    <a:moveTo>
                      <a:pt x="22311" y="0"/>
                    </a:moveTo>
                    <a:cubicBezTo>
                      <a:pt x="9977" y="0"/>
                      <a:pt x="1" y="8524"/>
                      <a:pt x="1" y="19050"/>
                    </a:cubicBezTo>
                    <a:cubicBezTo>
                      <a:pt x="1" y="29538"/>
                      <a:pt x="9938" y="38061"/>
                      <a:pt x="22272" y="38100"/>
                    </a:cubicBezTo>
                    <a:cubicBezTo>
                      <a:pt x="34566" y="38100"/>
                      <a:pt x="44542" y="29577"/>
                      <a:pt x="44542" y="19050"/>
                    </a:cubicBezTo>
                    <a:cubicBezTo>
                      <a:pt x="44582" y="8563"/>
                      <a:pt x="34605" y="0"/>
                      <a:pt x="2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67"/>
              <p:cNvSpPr/>
              <p:nvPr/>
            </p:nvSpPr>
            <p:spPr>
              <a:xfrm>
                <a:off x="4593100" y="3247800"/>
                <a:ext cx="234725" cy="169175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6767" extrusionOk="0">
                    <a:moveTo>
                      <a:pt x="7110" y="1"/>
                    </a:moveTo>
                    <a:cubicBezTo>
                      <a:pt x="5382" y="2672"/>
                      <a:pt x="2907" y="4832"/>
                      <a:pt x="0" y="6207"/>
                    </a:cubicBezTo>
                    <a:cubicBezTo>
                      <a:pt x="1552" y="6580"/>
                      <a:pt x="3133" y="6766"/>
                      <a:pt x="4709" y="6766"/>
                    </a:cubicBezTo>
                    <a:cubicBezTo>
                      <a:pt x="6285" y="6766"/>
                      <a:pt x="7856" y="6580"/>
                      <a:pt x="9388" y="6207"/>
                    </a:cubicBezTo>
                    <a:cubicBezTo>
                      <a:pt x="9035" y="4007"/>
                      <a:pt x="8288" y="1886"/>
                      <a:pt x="7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67"/>
              <p:cNvSpPr/>
              <p:nvPr/>
            </p:nvSpPr>
            <p:spPr>
              <a:xfrm>
                <a:off x="3724075" y="3249775"/>
                <a:ext cx="23175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9270" h="6673" extrusionOk="0">
                    <a:moveTo>
                      <a:pt x="2239" y="0"/>
                    </a:moveTo>
                    <a:cubicBezTo>
                      <a:pt x="1100" y="1886"/>
                      <a:pt x="354" y="3967"/>
                      <a:pt x="0" y="6128"/>
                    </a:cubicBezTo>
                    <a:cubicBezTo>
                      <a:pt x="1511" y="6496"/>
                      <a:pt x="3051" y="6673"/>
                      <a:pt x="4587" y="6673"/>
                    </a:cubicBezTo>
                    <a:cubicBezTo>
                      <a:pt x="6164" y="6673"/>
                      <a:pt x="7737" y="6486"/>
                      <a:pt x="9270" y="6128"/>
                    </a:cubicBezTo>
                    <a:cubicBezTo>
                      <a:pt x="6403" y="4753"/>
                      <a:pt x="3967" y="2632"/>
                      <a:pt x="2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67"/>
              <p:cNvSpPr/>
              <p:nvPr/>
            </p:nvSpPr>
            <p:spPr>
              <a:xfrm>
                <a:off x="4034375" y="3174150"/>
                <a:ext cx="137500" cy="220975"/>
              </a:xfrm>
              <a:custGeom>
                <a:avLst/>
                <a:gdLst/>
                <a:ahLst/>
                <a:cxnLst/>
                <a:rect l="l" t="t" r="r" b="b"/>
                <a:pathLst>
                  <a:path w="5500" h="8839" extrusionOk="0">
                    <a:moveTo>
                      <a:pt x="2750" y="1"/>
                    </a:moveTo>
                    <a:cubicBezTo>
                      <a:pt x="1218" y="1"/>
                      <a:pt x="0" y="1965"/>
                      <a:pt x="0" y="4439"/>
                    </a:cubicBezTo>
                    <a:cubicBezTo>
                      <a:pt x="0" y="6874"/>
                      <a:pt x="1218" y="8838"/>
                      <a:pt x="2750" y="8838"/>
                    </a:cubicBezTo>
                    <a:cubicBezTo>
                      <a:pt x="4281" y="8838"/>
                      <a:pt x="5499" y="6874"/>
                      <a:pt x="5499" y="4439"/>
                    </a:cubicBezTo>
                    <a:cubicBezTo>
                      <a:pt x="5499" y="1965"/>
                      <a:pt x="4281" y="1"/>
                      <a:pt x="27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67"/>
              <p:cNvSpPr/>
              <p:nvPr/>
            </p:nvSpPr>
            <p:spPr>
              <a:xfrm>
                <a:off x="4378050" y="3174150"/>
                <a:ext cx="137500" cy="220975"/>
              </a:xfrm>
              <a:custGeom>
                <a:avLst/>
                <a:gdLst/>
                <a:ahLst/>
                <a:cxnLst/>
                <a:rect l="l" t="t" r="r" b="b"/>
                <a:pathLst>
                  <a:path w="5500" h="8839" extrusionOk="0">
                    <a:moveTo>
                      <a:pt x="2750" y="1"/>
                    </a:moveTo>
                    <a:cubicBezTo>
                      <a:pt x="1218" y="1"/>
                      <a:pt x="1" y="1965"/>
                      <a:pt x="1" y="4439"/>
                    </a:cubicBezTo>
                    <a:cubicBezTo>
                      <a:pt x="1" y="6874"/>
                      <a:pt x="1218" y="8838"/>
                      <a:pt x="2750" y="8838"/>
                    </a:cubicBezTo>
                    <a:cubicBezTo>
                      <a:pt x="4282" y="8838"/>
                      <a:pt x="5500" y="6874"/>
                      <a:pt x="5500" y="4439"/>
                    </a:cubicBezTo>
                    <a:cubicBezTo>
                      <a:pt x="5500" y="1965"/>
                      <a:pt x="4282" y="1"/>
                      <a:pt x="27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67"/>
              <p:cNvSpPr/>
              <p:nvPr/>
            </p:nvSpPr>
            <p:spPr>
              <a:xfrm>
                <a:off x="4025525" y="3065150"/>
                <a:ext cx="163025" cy="85475"/>
              </a:xfrm>
              <a:custGeom>
                <a:avLst/>
                <a:gdLst/>
                <a:ahLst/>
                <a:cxnLst/>
                <a:rect l="l" t="t" r="r" b="b"/>
                <a:pathLst>
                  <a:path w="6521" h="3419" extrusionOk="0">
                    <a:moveTo>
                      <a:pt x="3261" y="1"/>
                    </a:moveTo>
                    <a:cubicBezTo>
                      <a:pt x="1454" y="1"/>
                      <a:pt x="1" y="747"/>
                      <a:pt x="1" y="1690"/>
                    </a:cubicBezTo>
                    <a:cubicBezTo>
                      <a:pt x="1" y="2672"/>
                      <a:pt x="1454" y="3418"/>
                      <a:pt x="3261" y="3418"/>
                    </a:cubicBezTo>
                    <a:cubicBezTo>
                      <a:pt x="5068" y="3418"/>
                      <a:pt x="6521" y="2672"/>
                      <a:pt x="6521" y="1690"/>
                    </a:cubicBezTo>
                    <a:cubicBezTo>
                      <a:pt x="6521" y="747"/>
                      <a:pt x="5068" y="1"/>
                      <a:pt x="3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67"/>
              <p:cNvSpPr/>
              <p:nvPr/>
            </p:nvSpPr>
            <p:spPr>
              <a:xfrm>
                <a:off x="4361350" y="3065150"/>
                <a:ext cx="162050" cy="85475"/>
              </a:xfrm>
              <a:custGeom>
                <a:avLst/>
                <a:gdLst/>
                <a:ahLst/>
                <a:cxnLst/>
                <a:rect l="l" t="t" r="r" b="b"/>
                <a:pathLst>
                  <a:path w="6482" h="3419" extrusionOk="0">
                    <a:moveTo>
                      <a:pt x="3261" y="1"/>
                    </a:moveTo>
                    <a:cubicBezTo>
                      <a:pt x="1454" y="1"/>
                      <a:pt x="1" y="747"/>
                      <a:pt x="1" y="1690"/>
                    </a:cubicBezTo>
                    <a:cubicBezTo>
                      <a:pt x="1" y="2672"/>
                      <a:pt x="1454" y="3418"/>
                      <a:pt x="3261" y="3418"/>
                    </a:cubicBezTo>
                    <a:cubicBezTo>
                      <a:pt x="5028" y="3418"/>
                      <a:pt x="6482" y="2672"/>
                      <a:pt x="6482" y="1690"/>
                    </a:cubicBezTo>
                    <a:cubicBezTo>
                      <a:pt x="6482" y="747"/>
                      <a:pt x="5028" y="1"/>
                      <a:pt x="3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67"/>
              <p:cNvSpPr/>
              <p:nvPr/>
            </p:nvSpPr>
            <p:spPr>
              <a:xfrm>
                <a:off x="3976425" y="3443900"/>
                <a:ext cx="599025" cy="378700"/>
              </a:xfrm>
              <a:custGeom>
                <a:avLst/>
                <a:gdLst/>
                <a:ahLst/>
                <a:cxnLst/>
                <a:rect l="l" t="t" r="r" b="b"/>
                <a:pathLst>
                  <a:path w="23961" h="15148" extrusionOk="0">
                    <a:moveTo>
                      <a:pt x="11756" y="0"/>
                    </a:moveTo>
                    <a:cubicBezTo>
                      <a:pt x="11555" y="0"/>
                      <a:pt x="11355" y="4"/>
                      <a:pt x="11156" y="12"/>
                    </a:cubicBezTo>
                    <a:cubicBezTo>
                      <a:pt x="5225" y="209"/>
                      <a:pt x="1" y="4372"/>
                      <a:pt x="158" y="8378"/>
                    </a:cubicBezTo>
                    <a:cubicBezTo>
                      <a:pt x="271" y="12272"/>
                      <a:pt x="5843" y="15148"/>
                      <a:pt x="11549" y="15148"/>
                    </a:cubicBezTo>
                    <a:cubicBezTo>
                      <a:pt x="11771" y="15148"/>
                      <a:pt x="11994" y="15143"/>
                      <a:pt x="12216" y="15134"/>
                    </a:cubicBezTo>
                    <a:cubicBezTo>
                      <a:pt x="18187" y="14938"/>
                      <a:pt x="23960" y="11207"/>
                      <a:pt x="23843" y="7161"/>
                    </a:cubicBezTo>
                    <a:cubicBezTo>
                      <a:pt x="23691" y="3250"/>
                      <a:pt x="17557" y="0"/>
                      <a:pt x="117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67"/>
              <p:cNvSpPr/>
              <p:nvPr/>
            </p:nvSpPr>
            <p:spPr>
              <a:xfrm>
                <a:off x="4093275" y="3603275"/>
                <a:ext cx="367275" cy="112475"/>
              </a:xfrm>
              <a:custGeom>
                <a:avLst/>
                <a:gdLst/>
                <a:ahLst/>
                <a:cxnLst/>
                <a:rect l="l" t="t" r="r" b="b"/>
                <a:pathLst>
                  <a:path w="14691" h="4499" extrusionOk="0">
                    <a:moveTo>
                      <a:pt x="433" y="0"/>
                    </a:moveTo>
                    <a:lnTo>
                      <a:pt x="433" y="0"/>
                    </a:lnTo>
                    <a:cubicBezTo>
                      <a:pt x="1" y="1100"/>
                      <a:pt x="197" y="2357"/>
                      <a:pt x="943" y="3260"/>
                    </a:cubicBezTo>
                    <a:cubicBezTo>
                      <a:pt x="1594" y="4041"/>
                      <a:pt x="2569" y="4499"/>
                      <a:pt x="3576" y="4499"/>
                    </a:cubicBezTo>
                    <a:cubicBezTo>
                      <a:pt x="3785" y="4499"/>
                      <a:pt x="3995" y="4479"/>
                      <a:pt x="4204" y="4439"/>
                    </a:cubicBezTo>
                    <a:cubicBezTo>
                      <a:pt x="4832" y="4360"/>
                      <a:pt x="5382" y="4164"/>
                      <a:pt x="5932" y="3810"/>
                    </a:cubicBezTo>
                    <a:cubicBezTo>
                      <a:pt x="6442" y="3457"/>
                      <a:pt x="6875" y="3025"/>
                      <a:pt x="7189" y="2514"/>
                    </a:cubicBezTo>
                    <a:cubicBezTo>
                      <a:pt x="7228" y="2396"/>
                      <a:pt x="7267" y="2318"/>
                      <a:pt x="7346" y="2200"/>
                    </a:cubicBezTo>
                    <a:cubicBezTo>
                      <a:pt x="7385" y="2318"/>
                      <a:pt x="7424" y="2396"/>
                      <a:pt x="7464" y="2514"/>
                    </a:cubicBezTo>
                    <a:cubicBezTo>
                      <a:pt x="7778" y="3025"/>
                      <a:pt x="8210" y="3457"/>
                      <a:pt x="8721" y="3810"/>
                    </a:cubicBezTo>
                    <a:cubicBezTo>
                      <a:pt x="9271" y="4164"/>
                      <a:pt x="9820" y="4360"/>
                      <a:pt x="10449" y="4439"/>
                    </a:cubicBezTo>
                    <a:cubicBezTo>
                      <a:pt x="10658" y="4479"/>
                      <a:pt x="10868" y="4499"/>
                      <a:pt x="11076" y="4499"/>
                    </a:cubicBezTo>
                    <a:cubicBezTo>
                      <a:pt x="12084" y="4499"/>
                      <a:pt x="13058" y="4041"/>
                      <a:pt x="13709" y="3260"/>
                    </a:cubicBezTo>
                    <a:cubicBezTo>
                      <a:pt x="14455" y="2357"/>
                      <a:pt x="14691" y="1100"/>
                      <a:pt x="14220" y="0"/>
                    </a:cubicBezTo>
                    <a:lnTo>
                      <a:pt x="14220" y="0"/>
                    </a:lnTo>
                    <a:cubicBezTo>
                      <a:pt x="14416" y="1061"/>
                      <a:pt x="14062" y="2121"/>
                      <a:pt x="13277" y="2868"/>
                    </a:cubicBezTo>
                    <a:cubicBezTo>
                      <a:pt x="12923" y="3182"/>
                      <a:pt x="12491" y="3457"/>
                      <a:pt x="12020" y="3575"/>
                    </a:cubicBezTo>
                    <a:cubicBezTo>
                      <a:pt x="11761" y="3639"/>
                      <a:pt x="11489" y="3669"/>
                      <a:pt x="11219" y="3669"/>
                    </a:cubicBezTo>
                    <a:cubicBezTo>
                      <a:pt x="10998" y="3669"/>
                      <a:pt x="10779" y="3649"/>
                      <a:pt x="10567" y="3614"/>
                    </a:cubicBezTo>
                    <a:cubicBezTo>
                      <a:pt x="9624" y="3418"/>
                      <a:pt x="8799" y="2828"/>
                      <a:pt x="8328" y="2003"/>
                    </a:cubicBezTo>
                    <a:cubicBezTo>
                      <a:pt x="8053" y="1532"/>
                      <a:pt x="7896" y="1022"/>
                      <a:pt x="7817" y="511"/>
                    </a:cubicBezTo>
                    <a:lnTo>
                      <a:pt x="7817" y="315"/>
                    </a:lnTo>
                    <a:cubicBezTo>
                      <a:pt x="7660" y="315"/>
                      <a:pt x="7503" y="354"/>
                      <a:pt x="7346" y="354"/>
                    </a:cubicBezTo>
                    <a:cubicBezTo>
                      <a:pt x="7149" y="354"/>
                      <a:pt x="6992" y="315"/>
                      <a:pt x="6835" y="315"/>
                    </a:cubicBezTo>
                    <a:lnTo>
                      <a:pt x="6835" y="511"/>
                    </a:lnTo>
                    <a:cubicBezTo>
                      <a:pt x="6757" y="1022"/>
                      <a:pt x="6600" y="1532"/>
                      <a:pt x="6364" y="2003"/>
                    </a:cubicBezTo>
                    <a:cubicBezTo>
                      <a:pt x="5853" y="2828"/>
                      <a:pt x="5028" y="3418"/>
                      <a:pt x="4086" y="3614"/>
                    </a:cubicBezTo>
                    <a:cubicBezTo>
                      <a:pt x="3874" y="3649"/>
                      <a:pt x="3654" y="3669"/>
                      <a:pt x="3433" y="3669"/>
                    </a:cubicBezTo>
                    <a:cubicBezTo>
                      <a:pt x="3163" y="3669"/>
                      <a:pt x="2892" y="3639"/>
                      <a:pt x="2632" y="3575"/>
                    </a:cubicBezTo>
                    <a:cubicBezTo>
                      <a:pt x="2161" y="3457"/>
                      <a:pt x="1729" y="3182"/>
                      <a:pt x="1376" y="2868"/>
                    </a:cubicBezTo>
                    <a:cubicBezTo>
                      <a:pt x="629" y="2121"/>
                      <a:pt x="276" y="1061"/>
                      <a:pt x="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67"/>
              <p:cNvSpPr/>
              <p:nvPr/>
            </p:nvSpPr>
            <p:spPr>
              <a:xfrm>
                <a:off x="4130600" y="3395100"/>
                <a:ext cx="291675" cy="216050"/>
              </a:xfrm>
              <a:custGeom>
                <a:avLst/>
                <a:gdLst/>
                <a:ahLst/>
                <a:cxnLst/>
                <a:rect l="l" t="t" r="r" b="b"/>
                <a:pathLst>
                  <a:path w="11667" h="8642" extrusionOk="0">
                    <a:moveTo>
                      <a:pt x="5814" y="0"/>
                    </a:moveTo>
                    <a:cubicBezTo>
                      <a:pt x="2593" y="0"/>
                      <a:pt x="0" y="1414"/>
                      <a:pt x="0" y="3182"/>
                    </a:cubicBezTo>
                    <a:cubicBezTo>
                      <a:pt x="0" y="4949"/>
                      <a:pt x="2593" y="8642"/>
                      <a:pt x="5814" y="8642"/>
                    </a:cubicBezTo>
                    <a:cubicBezTo>
                      <a:pt x="9034" y="8642"/>
                      <a:pt x="11666" y="4949"/>
                      <a:pt x="11666" y="3182"/>
                    </a:cubicBezTo>
                    <a:cubicBezTo>
                      <a:pt x="11666" y="1414"/>
                      <a:pt x="9034" y="0"/>
                      <a:pt x="58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67"/>
              <p:cNvSpPr/>
              <p:nvPr/>
            </p:nvSpPr>
            <p:spPr>
              <a:xfrm>
                <a:off x="4458575" y="3456275"/>
                <a:ext cx="234700" cy="91050"/>
              </a:xfrm>
              <a:custGeom>
                <a:avLst/>
                <a:gdLst/>
                <a:ahLst/>
                <a:cxnLst/>
                <a:rect l="l" t="t" r="r" b="b"/>
                <a:pathLst>
                  <a:path w="9388" h="3642" extrusionOk="0">
                    <a:moveTo>
                      <a:pt x="7768" y="1"/>
                    </a:moveTo>
                    <a:cubicBezTo>
                      <a:pt x="7444" y="1"/>
                      <a:pt x="7120" y="23"/>
                      <a:pt x="6796" y="67"/>
                    </a:cubicBezTo>
                    <a:cubicBezTo>
                      <a:pt x="5931" y="146"/>
                      <a:pt x="5067" y="342"/>
                      <a:pt x="4242" y="696"/>
                    </a:cubicBezTo>
                    <a:cubicBezTo>
                      <a:pt x="2632" y="1324"/>
                      <a:pt x="1179" y="2345"/>
                      <a:pt x="0" y="3641"/>
                    </a:cubicBezTo>
                    <a:cubicBezTo>
                      <a:pt x="668" y="3131"/>
                      <a:pt x="1414" y="2659"/>
                      <a:pt x="2161" y="2227"/>
                    </a:cubicBezTo>
                    <a:cubicBezTo>
                      <a:pt x="2868" y="1835"/>
                      <a:pt x="3653" y="1442"/>
                      <a:pt x="4439" y="1128"/>
                    </a:cubicBezTo>
                    <a:cubicBezTo>
                      <a:pt x="5224" y="813"/>
                      <a:pt x="6010" y="578"/>
                      <a:pt x="6835" y="421"/>
                    </a:cubicBezTo>
                    <a:lnTo>
                      <a:pt x="7463" y="303"/>
                    </a:lnTo>
                    <a:lnTo>
                      <a:pt x="8092" y="264"/>
                    </a:lnTo>
                    <a:cubicBezTo>
                      <a:pt x="8524" y="185"/>
                      <a:pt x="8956" y="224"/>
                      <a:pt x="9388" y="185"/>
                    </a:cubicBezTo>
                    <a:cubicBezTo>
                      <a:pt x="8848" y="62"/>
                      <a:pt x="8308" y="1"/>
                      <a:pt x="77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67"/>
              <p:cNvSpPr/>
              <p:nvPr/>
            </p:nvSpPr>
            <p:spPr>
              <a:xfrm>
                <a:off x="4488025" y="3540375"/>
                <a:ext cx="241600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9664" h="1810" extrusionOk="0">
                    <a:moveTo>
                      <a:pt x="6323" y="1"/>
                    </a:moveTo>
                    <a:cubicBezTo>
                      <a:pt x="5779" y="1"/>
                      <a:pt x="5247" y="44"/>
                      <a:pt x="4714" y="120"/>
                    </a:cubicBezTo>
                    <a:cubicBezTo>
                      <a:pt x="3025" y="356"/>
                      <a:pt x="1415" y="906"/>
                      <a:pt x="1" y="1809"/>
                    </a:cubicBezTo>
                    <a:cubicBezTo>
                      <a:pt x="786" y="1534"/>
                      <a:pt x="1572" y="1299"/>
                      <a:pt x="2357" y="1102"/>
                    </a:cubicBezTo>
                    <a:cubicBezTo>
                      <a:pt x="3143" y="906"/>
                      <a:pt x="3968" y="710"/>
                      <a:pt x="4753" y="592"/>
                    </a:cubicBezTo>
                    <a:cubicBezTo>
                      <a:pt x="5578" y="474"/>
                      <a:pt x="6403" y="435"/>
                      <a:pt x="7228" y="395"/>
                    </a:cubicBezTo>
                    <a:cubicBezTo>
                      <a:pt x="8053" y="395"/>
                      <a:pt x="8878" y="474"/>
                      <a:pt x="9663" y="592"/>
                    </a:cubicBezTo>
                    <a:cubicBezTo>
                      <a:pt x="8878" y="277"/>
                      <a:pt x="8053" y="81"/>
                      <a:pt x="7228" y="42"/>
                    </a:cubicBezTo>
                    <a:cubicBezTo>
                      <a:pt x="6922" y="14"/>
                      <a:pt x="6621" y="1"/>
                      <a:pt x="63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67"/>
              <p:cNvSpPr/>
              <p:nvPr/>
            </p:nvSpPr>
            <p:spPr>
              <a:xfrm>
                <a:off x="4509625" y="3613375"/>
                <a:ext cx="201325" cy="33125"/>
              </a:xfrm>
              <a:custGeom>
                <a:avLst/>
                <a:gdLst/>
                <a:ahLst/>
                <a:cxnLst/>
                <a:rect l="l" t="t" r="r" b="b"/>
                <a:pathLst>
                  <a:path w="8053" h="1325" extrusionOk="0">
                    <a:moveTo>
                      <a:pt x="2940" y="0"/>
                    </a:moveTo>
                    <a:cubicBezTo>
                      <a:pt x="1949" y="0"/>
                      <a:pt x="955" y="141"/>
                      <a:pt x="1" y="421"/>
                    </a:cubicBezTo>
                    <a:lnTo>
                      <a:pt x="2043" y="421"/>
                    </a:lnTo>
                    <a:cubicBezTo>
                      <a:pt x="2750" y="460"/>
                      <a:pt x="3418" y="500"/>
                      <a:pt x="4086" y="539"/>
                    </a:cubicBezTo>
                    <a:cubicBezTo>
                      <a:pt x="4754" y="578"/>
                      <a:pt x="5421" y="696"/>
                      <a:pt x="6089" y="814"/>
                    </a:cubicBezTo>
                    <a:cubicBezTo>
                      <a:pt x="6757" y="932"/>
                      <a:pt x="7385" y="1128"/>
                      <a:pt x="8053" y="1325"/>
                    </a:cubicBezTo>
                    <a:cubicBezTo>
                      <a:pt x="7464" y="932"/>
                      <a:pt x="6835" y="657"/>
                      <a:pt x="6168" y="421"/>
                    </a:cubicBezTo>
                    <a:cubicBezTo>
                      <a:pt x="5500" y="225"/>
                      <a:pt x="4793" y="107"/>
                      <a:pt x="4125" y="68"/>
                    </a:cubicBezTo>
                    <a:cubicBezTo>
                      <a:pt x="3732" y="23"/>
                      <a:pt x="3336" y="0"/>
                      <a:pt x="29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67"/>
              <p:cNvSpPr/>
              <p:nvPr/>
            </p:nvSpPr>
            <p:spPr>
              <a:xfrm>
                <a:off x="3859575" y="3456275"/>
                <a:ext cx="234725" cy="91050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3642" extrusionOk="0">
                    <a:moveTo>
                      <a:pt x="1621" y="1"/>
                    </a:moveTo>
                    <a:cubicBezTo>
                      <a:pt x="1081" y="1"/>
                      <a:pt x="541" y="62"/>
                      <a:pt x="1" y="185"/>
                    </a:cubicBezTo>
                    <a:cubicBezTo>
                      <a:pt x="433" y="224"/>
                      <a:pt x="865" y="185"/>
                      <a:pt x="1297" y="264"/>
                    </a:cubicBezTo>
                    <a:lnTo>
                      <a:pt x="1925" y="303"/>
                    </a:lnTo>
                    <a:lnTo>
                      <a:pt x="2554" y="421"/>
                    </a:lnTo>
                    <a:cubicBezTo>
                      <a:pt x="3379" y="578"/>
                      <a:pt x="4164" y="813"/>
                      <a:pt x="4950" y="1128"/>
                    </a:cubicBezTo>
                    <a:cubicBezTo>
                      <a:pt x="5735" y="1442"/>
                      <a:pt x="6521" y="1835"/>
                      <a:pt x="7228" y="2227"/>
                    </a:cubicBezTo>
                    <a:cubicBezTo>
                      <a:pt x="7974" y="2659"/>
                      <a:pt x="8681" y="3131"/>
                      <a:pt x="9388" y="3641"/>
                    </a:cubicBezTo>
                    <a:cubicBezTo>
                      <a:pt x="8210" y="2345"/>
                      <a:pt x="6756" y="1324"/>
                      <a:pt x="5146" y="696"/>
                    </a:cubicBezTo>
                    <a:cubicBezTo>
                      <a:pt x="4321" y="342"/>
                      <a:pt x="3457" y="146"/>
                      <a:pt x="2593" y="67"/>
                    </a:cubicBezTo>
                    <a:cubicBezTo>
                      <a:pt x="2269" y="23"/>
                      <a:pt x="1945" y="1"/>
                      <a:pt x="16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67"/>
              <p:cNvSpPr/>
              <p:nvPr/>
            </p:nvSpPr>
            <p:spPr>
              <a:xfrm>
                <a:off x="3823250" y="3540375"/>
                <a:ext cx="241575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9663" h="1810" extrusionOk="0">
                    <a:moveTo>
                      <a:pt x="3323" y="1"/>
                    </a:moveTo>
                    <a:cubicBezTo>
                      <a:pt x="3025" y="1"/>
                      <a:pt x="2728" y="14"/>
                      <a:pt x="2436" y="42"/>
                    </a:cubicBezTo>
                    <a:cubicBezTo>
                      <a:pt x="1611" y="81"/>
                      <a:pt x="786" y="277"/>
                      <a:pt x="0" y="592"/>
                    </a:cubicBezTo>
                    <a:cubicBezTo>
                      <a:pt x="786" y="474"/>
                      <a:pt x="1611" y="395"/>
                      <a:pt x="2436" y="395"/>
                    </a:cubicBezTo>
                    <a:cubicBezTo>
                      <a:pt x="3260" y="435"/>
                      <a:pt x="4085" y="474"/>
                      <a:pt x="4910" y="592"/>
                    </a:cubicBezTo>
                    <a:cubicBezTo>
                      <a:pt x="5696" y="710"/>
                      <a:pt x="6520" y="906"/>
                      <a:pt x="7306" y="1102"/>
                    </a:cubicBezTo>
                    <a:cubicBezTo>
                      <a:pt x="8092" y="1299"/>
                      <a:pt x="8877" y="1534"/>
                      <a:pt x="9663" y="1809"/>
                    </a:cubicBezTo>
                    <a:cubicBezTo>
                      <a:pt x="8249" y="906"/>
                      <a:pt x="6638" y="356"/>
                      <a:pt x="4949" y="120"/>
                    </a:cubicBezTo>
                    <a:cubicBezTo>
                      <a:pt x="4417" y="44"/>
                      <a:pt x="3868" y="1"/>
                      <a:pt x="33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67"/>
              <p:cNvSpPr/>
              <p:nvPr/>
            </p:nvSpPr>
            <p:spPr>
              <a:xfrm>
                <a:off x="3841900" y="3613375"/>
                <a:ext cx="201325" cy="33125"/>
              </a:xfrm>
              <a:custGeom>
                <a:avLst/>
                <a:gdLst/>
                <a:ahLst/>
                <a:cxnLst/>
                <a:rect l="l" t="t" r="r" b="b"/>
                <a:pathLst>
                  <a:path w="8053" h="1325" extrusionOk="0">
                    <a:moveTo>
                      <a:pt x="5114" y="0"/>
                    </a:moveTo>
                    <a:cubicBezTo>
                      <a:pt x="4717" y="0"/>
                      <a:pt x="4321" y="23"/>
                      <a:pt x="3928" y="68"/>
                    </a:cubicBezTo>
                    <a:cubicBezTo>
                      <a:pt x="3261" y="107"/>
                      <a:pt x="2554" y="225"/>
                      <a:pt x="1886" y="421"/>
                    </a:cubicBezTo>
                    <a:cubicBezTo>
                      <a:pt x="1218" y="657"/>
                      <a:pt x="590" y="932"/>
                      <a:pt x="1" y="1325"/>
                    </a:cubicBezTo>
                    <a:cubicBezTo>
                      <a:pt x="668" y="1128"/>
                      <a:pt x="1297" y="932"/>
                      <a:pt x="1964" y="814"/>
                    </a:cubicBezTo>
                    <a:cubicBezTo>
                      <a:pt x="2632" y="696"/>
                      <a:pt x="3300" y="578"/>
                      <a:pt x="3968" y="539"/>
                    </a:cubicBezTo>
                    <a:cubicBezTo>
                      <a:pt x="4635" y="500"/>
                      <a:pt x="5342" y="460"/>
                      <a:pt x="6010" y="421"/>
                    </a:cubicBezTo>
                    <a:lnTo>
                      <a:pt x="8053" y="421"/>
                    </a:lnTo>
                    <a:cubicBezTo>
                      <a:pt x="7099" y="141"/>
                      <a:pt x="6105" y="0"/>
                      <a:pt x="5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63" name="Google Shape;1663;p67"/>
          <p:cNvGrpSpPr/>
          <p:nvPr/>
        </p:nvGrpSpPr>
        <p:grpSpPr>
          <a:xfrm>
            <a:off x="3845971" y="2254355"/>
            <a:ext cx="1220954" cy="3117733"/>
            <a:chOff x="3845971" y="2254355"/>
            <a:chExt cx="1220954" cy="3117733"/>
          </a:xfrm>
        </p:grpSpPr>
        <p:sp>
          <p:nvSpPr>
            <p:cNvPr id="1664" name="Google Shape;1664;p67"/>
            <p:cNvSpPr/>
            <p:nvPr/>
          </p:nvSpPr>
          <p:spPr>
            <a:xfrm rot="-2247">
              <a:off x="4162850" y="3319338"/>
              <a:ext cx="459000" cy="2052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5" name="Google Shape;1665;p67"/>
            <p:cNvGrpSpPr/>
            <p:nvPr/>
          </p:nvGrpSpPr>
          <p:grpSpPr>
            <a:xfrm>
              <a:off x="3845971" y="2254355"/>
              <a:ext cx="1220954" cy="1749837"/>
              <a:chOff x="371308" y="1220441"/>
              <a:chExt cx="780911" cy="1119251"/>
            </a:xfrm>
          </p:grpSpPr>
          <p:sp>
            <p:nvSpPr>
              <p:cNvPr id="1666" name="Google Shape;1666;p67"/>
              <p:cNvSpPr/>
              <p:nvPr/>
            </p:nvSpPr>
            <p:spPr>
              <a:xfrm>
                <a:off x="968364" y="1904807"/>
                <a:ext cx="141735" cy="296390"/>
              </a:xfrm>
              <a:custGeom>
                <a:avLst/>
                <a:gdLst/>
                <a:ahLst/>
                <a:cxnLst/>
                <a:rect l="l" t="t" r="r" b="b"/>
                <a:pathLst>
                  <a:path w="10805" h="22595" extrusionOk="0">
                    <a:moveTo>
                      <a:pt x="4191" y="0"/>
                    </a:moveTo>
                    <a:cubicBezTo>
                      <a:pt x="3411" y="3287"/>
                      <a:pt x="4725" y="5998"/>
                      <a:pt x="5875" y="8422"/>
                    </a:cubicBezTo>
                    <a:cubicBezTo>
                      <a:pt x="6820" y="10353"/>
                      <a:pt x="7683" y="12201"/>
                      <a:pt x="7519" y="14296"/>
                    </a:cubicBezTo>
                    <a:cubicBezTo>
                      <a:pt x="7108" y="18692"/>
                      <a:pt x="1973" y="19514"/>
                      <a:pt x="1767" y="19555"/>
                    </a:cubicBezTo>
                    <a:cubicBezTo>
                      <a:pt x="1" y="19924"/>
                      <a:pt x="165" y="22471"/>
                      <a:pt x="1973" y="22595"/>
                    </a:cubicBezTo>
                    <a:lnTo>
                      <a:pt x="2178" y="22595"/>
                    </a:lnTo>
                    <a:cubicBezTo>
                      <a:pt x="4889" y="22225"/>
                      <a:pt x="10066" y="20048"/>
                      <a:pt x="10559" y="14584"/>
                    </a:cubicBezTo>
                    <a:cubicBezTo>
                      <a:pt x="10805" y="11626"/>
                      <a:pt x="9655" y="9202"/>
                      <a:pt x="8628" y="7107"/>
                    </a:cubicBezTo>
                    <a:cubicBezTo>
                      <a:pt x="7601" y="4971"/>
                      <a:pt x="6779" y="3246"/>
                      <a:pt x="7067" y="1233"/>
                    </a:cubicBezTo>
                    <a:lnTo>
                      <a:pt x="7067" y="1233"/>
                    </a:lnTo>
                    <a:cubicBezTo>
                      <a:pt x="6892" y="1262"/>
                      <a:pt x="6717" y="1276"/>
                      <a:pt x="6543" y="1276"/>
                    </a:cubicBezTo>
                    <a:cubicBezTo>
                      <a:pt x="6224" y="1276"/>
                      <a:pt x="5906" y="1230"/>
                      <a:pt x="5588" y="1151"/>
                    </a:cubicBezTo>
                    <a:cubicBezTo>
                      <a:pt x="5013" y="945"/>
                      <a:pt x="4479" y="534"/>
                      <a:pt x="4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67"/>
              <p:cNvSpPr/>
              <p:nvPr/>
            </p:nvSpPr>
            <p:spPr>
              <a:xfrm>
                <a:off x="1023340" y="1737086"/>
                <a:ext cx="128879" cy="184458"/>
              </a:xfrm>
              <a:custGeom>
                <a:avLst/>
                <a:gdLst/>
                <a:ahLst/>
                <a:cxnLst/>
                <a:rect l="l" t="t" r="r" b="b"/>
                <a:pathLst>
                  <a:path w="9825" h="14062" extrusionOk="0">
                    <a:moveTo>
                      <a:pt x="7781" y="1"/>
                    </a:moveTo>
                    <a:cubicBezTo>
                      <a:pt x="7412" y="1"/>
                      <a:pt x="7030" y="139"/>
                      <a:pt x="6696" y="462"/>
                    </a:cubicBezTo>
                    <a:cubicBezTo>
                      <a:pt x="4190" y="3831"/>
                      <a:pt x="2095" y="7487"/>
                      <a:pt x="493" y="11349"/>
                    </a:cubicBezTo>
                    <a:cubicBezTo>
                      <a:pt x="288" y="11842"/>
                      <a:pt x="123" y="12293"/>
                      <a:pt x="0" y="12786"/>
                    </a:cubicBezTo>
                    <a:cubicBezTo>
                      <a:pt x="288" y="13320"/>
                      <a:pt x="822" y="13731"/>
                      <a:pt x="1397" y="13937"/>
                    </a:cubicBezTo>
                    <a:cubicBezTo>
                      <a:pt x="1715" y="14016"/>
                      <a:pt x="2033" y="14062"/>
                      <a:pt x="2352" y="14062"/>
                    </a:cubicBezTo>
                    <a:cubicBezTo>
                      <a:pt x="2526" y="14062"/>
                      <a:pt x="2701" y="14048"/>
                      <a:pt x="2876" y="14019"/>
                    </a:cubicBezTo>
                    <a:cubicBezTo>
                      <a:pt x="2958" y="13485"/>
                      <a:pt x="3122" y="12992"/>
                      <a:pt x="3286" y="12540"/>
                    </a:cubicBezTo>
                    <a:cubicBezTo>
                      <a:pt x="4806" y="8925"/>
                      <a:pt x="6778" y="5515"/>
                      <a:pt x="9120" y="2352"/>
                    </a:cubicBezTo>
                    <a:cubicBezTo>
                      <a:pt x="9825" y="1188"/>
                      <a:pt x="8861" y="1"/>
                      <a:pt x="7781" y="1"/>
                    </a:cubicBezTo>
                    <a:close/>
                  </a:path>
                </a:pathLst>
              </a:custGeom>
              <a:solidFill>
                <a:srgbClr val="54B8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67"/>
              <p:cNvSpPr/>
              <p:nvPr/>
            </p:nvSpPr>
            <p:spPr>
              <a:xfrm>
                <a:off x="819638" y="1290344"/>
                <a:ext cx="234423" cy="213710"/>
              </a:xfrm>
              <a:custGeom>
                <a:avLst/>
                <a:gdLst/>
                <a:ahLst/>
                <a:cxnLst/>
                <a:rect l="l" t="t" r="r" b="b"/>
                <a:pathLst>
                  <a:path w="17871" h="16292" extrusionOk="0">
                    <a:moveTo>
                      <a:pt x="8932" y="0"/>
                    </a:moveTo>
                    <a:cubicBezTo>
                      <a:pt x="5232" y="0"/>
                      <a:pt x="1908" y="2530"/>
                      <a:pt x="1028" y="6297"/>
                    </a:cubicBezTo>
                    <a:cubicBezTo>
                      <a:pt x="1" y="10652"/>
                      <a:pt x="2671" y="15047"/>
                      <a:pt x="7067" y="16074"/>
                    </a:cubicBezTo>
                    <a:cubicBezTo>
                      <a:pt x="7690" y="16221"/>
                      <a:pt x="8314" y="16292"/>
                      <a:pt x="8928" y="16292"/>
                    </a:cubicBezTo>
                    <a:cubicBezTo>
                      <a:pt x="12610" y="16292"/>
                      <a:pt x="15964" y="13767"/>
                      <a:pt x="16844" y="10036"/>
                    </a:cubicBezTo>
                    <a:cubicBezTo>
                      <a:pt x="17871" y="5640"/>
                      <a:pt x="15159" y="1286"/>
                      <a:pt x="10805" y="217"/>
                    </a:cubicBezTo>
                    <a:cubicBezTo>
                      <a:pt x="10176" y="71"/>
                      <a:pt x="9549" y="0"/>
                      <a:pt x="89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67"/>
              <p:cNvSpPr/>
              <p:nvPr/>
            </p:nvSpPr>
            <p:spPr>
              <a:xfrm>
                <a:off x="867058" y="1332175"/>
                <a:ext cx="139583" cy="130047"/>
              </a:xfrm>
              <a:custGeom>
                <a:avLst/>
                <a:gdLst/>
                <a:ahLst/>
                <a:cxnLst/>
                <a:rect l="l" t="t" r="r" b="b"/>
                <a:pathLst>
                  <a:path w="10641" h="9914" extrusionOk="0">
                    <a:moveTo>
                      <a:pt x="5304" y="0"/>
                    </a:moveTo>
                    <a:cubicBezTo>
                      <a:pt x="2915" y="0"/>
                      <a:pt x="818" y="1740"/>
                      <a:pt x="412" y="4176"/>
                    </a:cubicBezTo>
                    <a:cubicBezTo>
                      <a:pt x="1" y="6888"/>
                      <a:pt x="1808" y="9435"/>
                      <a:pt x="4520" y="9845"/>
                    </a:cubicBezTo>
                    <a:cubicBezTo>
                      <a:pt x="4795" y="9891"/>
                      <a:pt x="5068" y="9913"/>
                      <a:pt x="5338" y="9913"/>
                    </a:cubicBezTo>
                    <a:cubicBezTo>
                      <a:pt x="7727" y="9913"/>
                      <a:pt x="9824" y="8178"/>
                      <a:pt x="10230" y="5779"/>
                    </a:cubicBezTo>
                    <a:cubicBezTo>
                      <a:pt x="10641" y="3067"/>
                      <a:pt x="8833" y="520"/>
                      <a:pt x="6122" y="68"/>
                    </a:cubicBezTo>
                    <a:cubicBezTo>
                      <a:pt x="5847" y="23"/>
                      <a:pt x="5573" y="0"/>
                      <a:pt x="5304" y="0"/>
                    </a:cubicBezTo>
                    <a:close/>
                  </a:path>
                </a:pathLst>
              </a:custGeom>
              <a:solidFill>
                <a:srgbClr val="54B8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67"/>
              <p:cNvSpPr/>
              <p:nvPr/>
            </p:nvSpPr>
            <p:spPr>
              <a:xfrm>
                <a:off x="944123" y="1271100"/>
                <a:ext cx="19414" cy="47433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3616" fill="none" extrusionOk="0">
                    <a:moveTo>
                      <a:pt x="0" y="3615"/>
                    </a:moveTo>
                    <a:lnTo>
                      <a:pt x="1479" y="0"/>
                    </a:lnTo>
                  </a:path>
                </a:pathLst>
              </a:custGeom>
              <a:noFill/>
              <a:ln w="13350" cap="flat" cmpd="sng">
                <a:solidFill>
                  <a:schemeClr val="accent5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67"/>
              <p:cNvSpPr/>
              <p:nvPr/>
            </p:nvSpPr>
            <p:spPr>
              <a:xfrm>
                <a:off x="979685" y="1294804"/>
                <a:ext cx="40966" cy="30196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2302" fill="none" extrusionOk="0">
                    <a:moveTo>
                      <a:pt x="1" y="2301"/>
                    </a:moveTo>
                    <a:lnTo>
                      <a:pt x="3123" y="1"/>
                    </a:lnTo>
                  </a:path>
                </a:pathLst>
              </a:custGeom>
              <a:noFill/>
              <a:ln w="13350" cap="flat" cmpd="sng">
                <a:solidFill>
                  <a:schemeClr val="accent5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67"/>
              <p:cNvSpPr/>
              <p:nvPr/>
            </p:nvSpPr>
            <p:spPr>
              <a:xfrm>
                <a:off x="1010406" y="1343299"/>
                <a:ext cx="41504" cy="30734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343" fill="none" extrusionOk="0">
                    <a:moveTo>
                      <a:pt x="0" y="2342"/>
                    </a:moveTo>
                    <a:lnTo>
                      <a:pt x="3163" y="1"/>
                    </a:lnTo>
                  </a:path>
                </a:pathLst>
              </a:custGeom>
              <a:noFill/>
              <a:ln w="13350" cap="flat" cmpd="sng">
                <a:solidFill>
                  <a:schemeClr val="accent5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67"/>
              <p:cNvSpPr/>
              <p:nvPr/>
            </p:nvSpPr>
            <p:spPr>
              <a:xfrm>
                <a:off x="1030344" y="1406893"/>
                <a:ext cx="19401" cy="5942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453" fill="none" extrusionOk="0">
                    <a:moveTo>
                      <a:pt x="0" y="0"/>
                    </a:moveTo>
                    <a:lnTo>
                      <a:pt x="1479" y="452"/>
                    </a:lnTo>
                  </a:path>
                </a:pathLst>
              </a:custGeom>
              <a:noFill/>
              <a:ln w="13350" cap="flat" cmpd="sng">
                <a:solidFill>
                  <a:schemeClr val="accent5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67"/>
              <p:cNvSpPr/>
              <p:nvPr/>
            </p:nvSpPr>
            <p:spPr>
              <a:xfrm>
                <a:off x="1021713" y="1442454"/>
                <a:ext cx="21578" cy="9182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00" fill="none" extrusionOk="0">
                    <a:moveTo>
                      <a:pt x="1" y="1"/>
                    </a:moveTo>
                    <a:lnTo>
                      <a:pt x="1644" y="699"/>
                    </a:lnTo>
                  </a:path>
                </a:pathLst>
              </a:custGeom>
              <a:noFill/>
              <a:ln w="13350" cap="flat" cmpd="sng">
                <a:solidFill>
                  <a:schemeClr val="accent5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67"/>
              <p:cNvSpPr/>
              <p:nvPr/>
            </p:nvSpPr>
            <p:spPr>
              <a:xfrm>
                <a:off x="371308" y="1290842"/>
                <a:ext cx="234410" cy="213212"/>
              </a:xfrm>
              <a:custGeom>
                <a:avLst/>
                <a:gdLst/>
                <a:ahLst/>
                <a:cxnLst/>
                <a:rect l="l" t="t" r="r" b="b"/>
                <a:pathLst>
                  <a:path w="17870" h="16254" extrusionOk="0">
                    <a:moveTo>
                      <a:pt x="8958" y="1"/>
                    </a:moveTo>
                    <a:cubicBezTo>
                      <a:pt x="8335" y="1"/>
                      <a:pt x="7701" y="72"/>
                      <a:pt x="7066" y="221"/>
                    </a:cubicBezTo>
                    <a:cubicBezTo>
                      <a:pt x="2711" y="1248"/>
                      <a:pt x="0" y="5602"/>
                      <a:pt x="1027" y="9998"/>
                    </a:cubicBezTo>
                    <a:cubicBezTo>
                      <a:pt x="1907" y="13729"/>
                      <a:pt x="5261" y="16254"/>
                      <a:pt x="8942" y="16254"/>
                    </a:cubicBezTo>
                    <a:cubicBezTo>
                      <a:pt x="9557" y="16254"/>
                      <a:pt x="10181" y="16183"/>
                      <a:pt x="10804" y="16036"/>
                    </a:cubicBezTo>
                    <a:cubicBezTo>
                      <a:pt x="15159" y="15009"/>
                      <a:pt x="17870" y="10614"/>
                      <a:pt x="16843" y="6259"/>
                    </a:cubicBezTo>
                    <a:cubicBezTo>
                      <a:pt x="15964" y="2499"/>
                      <a:pt x="12650" y="1"/>
                      <a:pt x="89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67"/>
              <p:cNvSpPr/>
              <p:nvPr/>
            </p:nvSpPr>
            <p:spPr>
              <a:xfrm>
                <a:off x="417101" y="1332398"/>
                <a:ext cx="142823" cy="130139"/>
              </a:xfrm>
              <a:custGeom>
                <a:avLst/>
                <a:gdLst/>
                <a:ahLst/>
                <a:cxnLst/>
                <a:rect l="l" t="t" r="r" b="b"/>
                <a:pathLst>
                  <a:path w="10888" h="9921" extrusionOk="0">
                    <a:moveTo>
                      <a:pt x="5444" y="0"/>
                    </a:moveTo>
                    <a:cubicBezTo>
                      <a:pt x="4171" y="0"/>
                      <a:pt x="2897" y="483"/>
                      <a:pt x="1932" y="1448"/>
                    </a:cubicBezTo>
                    <a:cubicBezTo>
                      <a:pt x="1" y="3379"/>
                      <a:pt x="1" y="6542"/>
                      <a:pt x="1932" y="8473"/>
                    </a:cubicBezTo>
                    <a:cubicBezTo>
                      <a:pt x="2897" y="9438"/>
                      <a:pt x="4171" y="9921"/>
                      <a:pt x="5444" y="9921"/>
                    </a:cubicBezTo>
                    <a:cubicBezTo>
                      <a:pt x="6717" y="9921"/>
                      <a:pt x="7991" y="9438"/>
                      <a:pt x="8956" y="8473"/>
                    </a:cubicBezTo>
                    <a:cubicBezTo>
                      <a:pt x="10887" y="6542"/>
                      <a:pt x="10887" y="3379"/>
                      <a:pt x="8956" y="1448"/>
                    </a:cubicBezTo>
                    <a:cubicBezTo>
                      <a:pt x="7991" y="483"/>
                      <a:pt x="6717" y="0"/>
                      <a:pt x="5444" y="0"/>
                    </a:cubicBezTo>
                    <a:close/>
                  </a:path>
                </a:pathLst>
              </a:custGeom>
              <a:solidFill>
                <a:srgbClr val="54B8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67"/>
              <p:cNvSpPr/>
              <p:nvPr/>
            </p:nvSpPr>
            <p:spPr>
              <a:xfrm>
                <a:off x="461832" y="1271100"/>
                <a:ext cx="19414" cy="47433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3616" fill="none" extrusionOk="0">
                    <a:moveTo>
                      <a:pt x="1479" y="3615"/>
                    </a:moveTo>
                    <a:lnTo>
                      <a:pt x="1" y="0"/>
                    </a:lnTo>
                  </a:path>
                </a:pathLst>
              </a:custGeom>
              <a:noFill/>
              <a:ln w="13350" cap="flat" cmpd="sng">
                <a:solidFill>
                  <a:schemeClr val="accent5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67"/>
              <p:cNvSpPr/>
              <p:nvPr/>
            </p:nvSpPr>
            <p:spPr>
              <a:xfrm>
                <a:off x="404718" y="1294804"/>
                <a:ext cx="40966" cy="30196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2302" fill="none" extrusionOk="0">
                    <a:moveTo>
                      <a:pt x="3122" y="2301"/>
                    </a:moveTo>
                    <a:lnTo>
                      <a:pt x="0" y="1"/>
                    </a:lnTo>
                  </a:path>
                </a:pathLst>
              </a:custGeom>
              <a:noFill/>
              <a:ln w="13350" cap="flat" cmpd="sng">
                <a:solidFill>
                  <a:schemeClr val="accent5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67"/>
              <p:cNvSpPr/>
              <p:nvPr/>
            </p:nvSpPr>
            <p:spPr>
              <a:xfrm>
                <a:off x="373459" y="1343299"/>
                <a:ext cx="40966" cy="30734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2343" fill="none" extrusionOk="0">
                    <a:moveTo>
                      <a:pt x="3122" y="2342"/>
                    </a:moveTo>
                    <a:lnTo>
                      <a:pt x="0" y="1"/>
                    </a:lnTo>
                  </a:path>
                </a:pathLst>
              </a:custGeom>
              <a:noFill/>
              <a:ln w="13350" cap="flat" cmpd="sng">
                <a:solidFill>
                  <a:schemeClr val="accent5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67"/>
              <p:cNvSpPr/>
              <p:nvPr/>
            </p:nvSpPr>
            <p:spPr>
              <a:xfrm>
                <a:off x="375611" y="1406893"/>
                <a:ext cx="19414" cy="5942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453" fill="none" extrusionOk="0">
                    <a:moveTo>
                      <a:pt x="1480" y="0"/>
                    </a:moveTo>
                    <a:lnTo>
                      <a:pt x="1" y="452"/>
                    </a:lnTo>
                  </a:path>
                </a:pathLst>
              </a:custGeom>
              <a:noFill/>
              <a:ln w="13350" cap="flat" cmpd="sng">
                <a:solidFill>
                  <a:schemeClr val="accent5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67"/>
              <p:cNvSpPr/>
              <p:nvPr/>
            </p:nvSpPr>
            <p:spPr>
              <a:xfrm>
                <a:off x="382078" y="1442454"/>
                <a:ext cx="21565" cy="9182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700" fill="none" extrusionOk="0">
                    <a:moveTo>
                      <a:pt x="1644" y="1"/>
                    </a:moveTo>
                    <a:lnTo>
                      <a:pt x="1" y="699"/>
                    </a:lnTo>
                  </a:path>
                </a:pathLst>
              </a:custGeom>
              <a:noFill/>
              <a:ln w="13350" cap="flat" cmpd="sng">
                <a:solidFill>
                  <a:schemeClr val="accent5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67"/>
              <p:cNvSpPr/>
              <p:nvPr/>
            </p:nvSpPr>
            <p:spPr>
              <a:xfrm>
                <a:off x="444582" y="1293125"/>
                <a:ext cx="544271" cy="465120"/>
              </a:xfrm>
              <a:custGeom>
                <a:avLst/>
                <a:gdLst/>
                <a:ahLst/>
                <a:cxnLst/>
                <a:rect l="l" t="t" r="r" b="b"/>
                <a:pathLst>
                  <a:path w="41492" h="35458" extrusionOk="0">
                    <a:moveTo>
                      <a:pt x="20591" y="1"/>
                    </a:moveTo>
                    <a:cubicBezTo>
                      <a:pt x="13199" y="1"/>
                      <a:pt x="2358" y="4468"/>
                      <a:pt x="946" y="19354"/>
                    </a:cubicBezTo>
                    <a:cubicBezTo>
                      <a:pt x="617" y="22600"/>
                      <a:pt x="330" y="26954"/>
                      <a:pt x="1" y="31760"/>
                    </a:cubicBezTo>
                    <a:lnTo>
                      <a:pt x="6615" y="22024"/>
                    </a:lnTo>
                    <a:cubicBezTo>
                      <a:pt x="6615" y="22024"/>
                      <a:pt x="2835" y="13315"/>
                      <a:pt x="8956" y="8920"/>
                    </a:cubicBezTo>
                    <a:cubicBezTo>
                      <a:pt x="10274" y="7973"/>
                      <a:pt x="11581" y="7602"/>
                      <a:pt x="12819" y="7602"/>
                    </a:cubicBezTo>
                    <a:cubicBezTo>
                      <a:pt x="17335" y="7602"/>
                      <a:pt x="20952" y="12535"/>
                      <a:pt x="20952" y="12535"/>
                    </a:cubicBezTo>
                    <a:cubicBezTo>
                      <a:pt x="20952" y="12535"/>
                      <a:pt x="24309" y="7438"/>
                      <a:pt x="28759" y="7438"/>
                    </a:cubicBezTo>
                    <a:cubicBezTo>
                      <a:pt x="30029" y="7438"/>
                      <a:pt x="31388" y="7853"/>
                      <a:pt x="32783" y="8920"/>
                    </a:cubicBezTo>
                    <a:cubicBezTo>
                      <a:pt x="39027" y="13685"/>
                      <a:pt x="35330" y="22641"/>
                      <a:pt x="35330" y="22641"/>
                    </a:cubicBezTo>
                    <a:lnTo>
                      <a:pt x="41492" y="35458"/>
                    </a:lnTo>
                    <a:cubicBezTo>
                      <a:pt x="41204" y="28638"/>
                      <a:pt x="40711" y="22312"/>
                      <a:pt x="40013" y="17957"/>
                    </a:cubicBezTo>
                    <a:cubicBezTo>
                      <a:pt x="37466" y="2552"/>
                      <a:pt x="28428" y="170"/>
                      <a:pt x="20993" y="5"/>
                    </a:cubicBezTo>
                    <a:cubicBezTo>
                      <a:pt x="20860" y="2"/>
                      <a:pt x="20726" y="1"/>
                      <a:pt x="205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67"/>
              <p:cNvSpPr/>
              <p:nvPr/>
            </p:nvSpPr>
            <p:spPr>
              <a:xfrm>
                <a:off x="483922" y="1744222"/>
                <a:ext cx="457512" cy="595469"/>
              </a:xfrm>
              <a:custGeom>
                <a:avLst/>
                <a:gdLst/>
                <a:ahLst/>
                <a:cxnLst/>
                <a:rect l="l" t="t" r="r" b="b"/>
                <a:pathLst>
                  <a:path w="34878" h="45395" extrusionOk="0">
                    <a:moveTo>
                      <a:pt x="17789" y="1"/>
                    </a:moveTo>
                    <a:cubicBezTo>
                      <a:pt x="1" y="1"/>
                      <a:pt x="2055" y="35864"/>
                      <a:pt x="2753" y="43833"/>
                    </a:cubicBezTo>
                    <a:cubicBezTo>
                      <a:pt x="5999" y="44737"/>
                      <a:pt x="10517" y="45394"/>
                      <a:pt x="16597" y="45394"/>
                    </a:cubicBezTo>
                    <a:cubicBezTo>
                      <a:pt x="24156" y="45394"/>
                      <a:pt x="29414" y="44162"/>
                      <a:pt x="32906" y="42765"/>
                    </a:cubicBezTo>
                    <a:cubicBezTo>
                      <a:pt x="33645" y="33152"/>
                      <a:pt x="34878" y="1"/>
                      <a:pt x="177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67"/>
              <p:cNvSpPr/>
              <p:nvPr/>
            </p:nvSpPr>
            <p:spPr>
              <a:xfrm>
                <a:off x="416564" y="1390680"/>
                <a:ext cx="583073" cy="928535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70786" extrusionOk="0">
                    <a:moveTo>
                      <a:pt x="30928" y="1"/>
                    </a:moveTo>
                    <a:cubicBezTo>
                      <a:pt x="26494" y="1"/>
                      <a:pt x="23088" y="5098"/>
                      <a:pt x="23088" y="5098"/>
                    </a:cubicBezTo>
                    <a:cubicBezTo>
                      <a:pt x="23088" y="5098"/>
                      <a:pt x="19471" y="165"/>
                      <a:pt x="14955" y="165"/>
                    </a:cubicBezTo>
                    <a:cubicBezTo>
                      <a:pt x="13717" y="165"/>
                      <a:pt x="12410" y="536"/>
                      <a:pt x="11092" y="1483"/>
                    </a:cubicBezTo>
                    <a:cubicBezTo>
                      <a:pt x="4971" y="5878"/>
                      <a:pt x="8792" y="14587"/>
                      <a:pt x="8792" y="14587"/>
                    </a:cubicBezTo>
                    <a:lnTo>
                      <a:pt x="2178" y="24364"/>
                    </a:lnTo>
                    <a:cubicBezTo>
                      <a:pt x="1028" y="42234"/>
                      <a:pt x="1" y="66924"/>
                      <a:pt x="1" y="66924"/>
                    </a:cubicBezTo>
                    <a:cubicBezTo>
                      <a:pt x="1" y="66924"/>
                      <a:pt x="1932" y="69183"/>
                      <a:pt x="7888" y="70785"/>
                    </a:cubicBezTo>
                    <a:cubicBezTo>
                      <a:pt x="7190" y="62816"/>
                      <a:pt x="5136" y="26953"/>
                      <a:pt x="22924" y="26953"/>
                    </a:cubicBezTo>
                    <a:cubicBezTo>
                      <a:pt x="40013" y="26953"/>
                      <a:pt x="38739" y="60104"/>
                      <a:pt x="38041" y="69758"/>
                    </a:cubicBezTo>
                    <a:cubicBezTo>
                      <a:pt x="42519" y="67992"/>
                      <a:pt x="44162" y="65979"/>
                      <a:pt x="44162" y="65979"/>
                    </a:cubicBezTo>
                    <a:cubicBezTo>
                      <a:pt x="44162" y="65979"/>
                      <a:pt x="44450" y="45398"/>
                      <a:pt x="43669" y="28062"/>
                    </a:cubicBezTo>
                    <a:lnTo>
                      <a:pt x="37507" y="15204"/>
                    </a:lnTo>
                    <a:cubicBezTo>
                      <a:pt x="37507" y="15204"/>
                      <a:pt x="41163" y="6289"/>
                      <a:pt x="34919" y="1483"/>
                    </a:cubicBezTo>
                    <a:cubicBezTo>
                      <a:pt x="33542" y="416"/>
                      <a:pt x="32193" y="1"/>
                      <a:pt x="30928" y="1"/>
                    </a:cubicBezTo>
                    <a:close/>
                  </a:path>
                </a:pathLst>
              </a:custGeom>
              <a:solidFill>
                <a:srgbClr val="54B8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67"/>
              <p:cNvSpPr/>
              <p:nvPr/>
            </p:nvSpPr>
            <p:spPr>
              <a:xfrm>
                <a:off x="686535" y="1580949"/>
                <a:ext cx="74389" cy="42042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3205" extrusionOk="0">
                    <a:moveTo>
                      <a:pt x="3164" y="0"/>
                    </a:moveTo>
                    <a:cubicBezTo>
                      <a:pt x="2096" y="0"/>
                      <a:pt x="1028" y="206"/>
                      <a:pt x="1" y="575"/>
                    </a:cubicBezTo>
                    <a:cubicBezTo>
                      <a:pt x="535" y="1479"/>
                      <a:pt x="1685" y="3205"/>
                      <a:pt x="3164" y="3205"/>
                    </a:cubicBezTo>
                    <a:cubicBezTo>
                      <a:pt x="4355" y="3205"/>
                      <a:pt x="5218" y="1602"/>
                      <a:pt x="5670" y="370"/>
                    </a:cubicBezTo>
                    <a:cubicBezTo>
                      <a:pt x="4848" y="123"/>
                      <a:pt x="3986" y="0"/>
                      <a:pt x="31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67"/>
              <p:cNvSpPr/>
              <p:nvPr/>
            </p:nvSpPr>
            <p:spPr>
              <a:xfrm>
                <a:off x="684384" y="1648307"/>
                <a:ext cx="79230" cy="30721"/>
              </a:xfrm>
              <a:custGeom>
                <a:avLst/>
                <a:gdLst/>
                <a:ahLst/>
                <a:cxnLst/>
                <a:rect l="l" t="t" r="r" b="b"/>
                <a:pathLst>
                  <a:path w="6040" h="2342" extrusionOk="0">
                    <a:moveTo>
                      <a:pt x="6039" y="0"/>
                    </a:moveTo>
                    <a:cubicBezTo>
                      <a:pt x="5711" y="534"/>
                      <a:pt x="5300" y="986"/>
                      <a:pt x="4807" y="1356"/>
                    </a:cubicBezTo>
                    <a:cubicBezTo>
                      <a:pt x="4314" y="1726"/>
                      <a:pt x="3739" y="1931"/>
                      <a:pt x="3123" y="1931"/>
                    </a:cubicBezTo>
                    <a:cubicBezTo>
                      <a:pt x="2507" y="1931"/>
                      <a:pt x="1931" y="1767"/>
                      <a:pt x="1438" y="1438"/>
                    </a:cubicBezTo>
                    <a:cubicBezTo>
                      <a:pt x="904" y="1109"/>
                      <a:pt x="411" y="699"/>
                      <a:pt x="1" y="206"/>
                    </a:cubicBezTo>
                    <a:lnTo>
                      <a:pt x="1" y="206"/>
                    </a:lnTo>
                    <a:cubicBezTo>
                      <a:pt x="288" y="781"/>
                      <a:pt x="740" y="1315"/>
                      <a:pt x="1274" y="1685"/>
                    </a:cubicBezTo>
                    <a:cubicBezTo>
                      <a:pt x="1808" y="2095"/>
                      <a:pt x="2465" y="2342"/>
                      <a:pt x="3164" y="2342"/>
                    </a:cubicBezTo>
                    <a:cubicBezTo>
                      <a:pt x="3862" y="2342"/>
                      <a:pt x="4519" y="2095"/>
                      <a:pt x="5012" y="1602"/>
                    </a:cubicBezTo>
                    <a:cubicBezTo>
                      <a:pt x="5505" y="1151"/>
                      <a:pt x="5834" y="616"/>
                      <a:pt x="60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67"/>
              <p:cNvSpPr/>
              <p:nvPr/>
            </p:nvSpPr>
            <p:spPr>
              <a:xfrm>
                <a:off x="723723" y="1599812"/>
                <a:ext cx="6480" cy="76527"/>
              </a:xfrm>
              <a:custGeom>
                <a:avLst/>
                <a:gdLst/>
                <a:ahLst/>
                <a:cxnLst/>
                <a:rect l="l" t="t" r="r" b="b"/>
                <a:pathLst>
                  <a:path w="494" h="5834" extrusionOk="0">
                    <a:moveTo>
                      <a:pt x="329" y="0"/>
                    </a:moveTo>
                    <a:cubicBezTo>
                      <a:pt x="165" y="986"/>
                      <a:pt x="42" y="1931"/>
                      <a:pt x="42" y="2917"/>
                    </a:cubicBezTo>
                    <a:cubicBezTo>
                      <a:pt x="0" y="3903"/>
                      <a:pt x="42" y="4889"/>
                      <a:pt x="165" y="5833"/>
                    </a:cubicBezTo>
                    <a:cubicBezTo>
                      <a:pt x="329" y="4889"/>
                      <a:pt x="411" y="3903"/>
                      <a:pt x="452" y="2917"/>
                    </a:cubicBezTo>
                    <a:cubicBezTo>
                      <a:pt x="493" y="1972"/>
                      <a:pt x="452" y="986"/>
                      <a:pt x="3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67"/>
              <p:cNvSpPr/>
              <p:nvPr/>
            </p:nvSpPr>
            <p:spPr>
              <a:xfrm>
                <a:off x="596011" y="1539970"/>
                <a:ext cx="43655" cy="3708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2827" extrusionOk="0">
                    <a:moveTo>
                      <a:pt x="1963" y="0"/>
                    </a:moveTo>
                    <a:cubicBezTo>
                      <a:pt x="1939" y="0"/>
                      <a:pt x="1915" y="1"/>
                      <a:pt x="1890" y="2"/>
                    </a:cubicBezTo>
                    <a:cubicBezTo>
                      <a:pt x="658" y="2"/>
                      <a:pt x="0" y="1522"/>
                      <a:pt x="904" y="2426"/>
                    </a:cubicBezTo>
                    <a:cubicBezTo>
                      <a:pt x="1194" y="2702"/>
                      <a:pt x="1546" y="2827"/>
                      <a:pt x="1892" y="2827"/>
                    </a:cubicBezTo>
                    <a:cubicBezTo>
                      <a:pt x="2625" y="2827"/>
                      <a:pt x="3328" y="2265"/>
                      <a:pt x="3328" y="1399"/>
                    </a:cubicBezTo>
                    <a:cubicBezTo>
                      <a:pt x="3328" y="642"/>
                      <a:pt x="2748" y="0"/>
                      <a:pt x="1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67"/>
              <p:cNvSpPr/>
              <p:nvPr/>
            </p:nvSpPr>
            <p:spPr>
              <a:xfrm>
                <a:off x="805091" y="1539970"/>
                <a:ext cx="43668" cy="37083"/>
              </a:xfrm>
              <a:custGeom>
                <a:avLst/>
                <a:gdLst/>
                <a:ahLst/>
                <a:cxnLst/>
                <a:rect l="l" t="t" r="r" b="b"/>
                <a:pathLst>
                  <a:path w="3329" h="2827" extrusionOk="0">
                    <a:moveTo>
                      <a:pt x="1963" y="0"/>
                    </a:moveTo>
                    <a:cubicBezTo>
                      <a:pt x="1939" y="0"/>
                      <a:pt x="1915" y="1"/>
                      <a:pt x="1890" y="2"/>
                    </a:cubicBezTo>
                    <a:cubicBezTo>
                      <a:pt x="658" y="2"/>
                      <a:pt x="1" y="1522"/>
                      <a:pt x="904" y="2426"/>
                    </a:cubicBezTo>
                    <a:cubicBezTo>
                      <a:pt x="1194" y="2702"/>
                      <a:pt x="1546" y="2827"/>
                      <a:pt x="1892" y="2827"/>
                    </a:cubicBezTo>
                    <a:cubicBezTo>
                      <a:pt x="2626" y="2827"/>
                      <a:pt x="3328" y="2265"/>
                      <a:pt x="3328" y="1399"/>
                    </a:cubicBezTo>
                    <a:cubicBezTo>
                      <a:pt x="3328" y="642"/>
                      <a:pt x="2748" y="0"/>
                      <a:pt x="1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67"/>
              <p:cNvSpPr/>
              <p:nvPr/>
            </p:nvSpPr>
            <p:spPr>
              <a:xfrm>
                <a:off x="683846" y="1227983"/>
                <a:ext cx="35575" cy="86772"/>
              </a:xfrm>
              <a:custGeom>
                <a:avLst/>
                <a:gdLst/>
                <a:ahLst/>
                <a:cxnLst/>
                <a:rect l="l" t="t" r="r" b="b"/>
                <a:pathLst>
                  <a:path w="2712" h="6615" fill="none" extrusionOk="0">
                    <a:moveTo>
                      <a:pt x="2712" y="6615"/>
                    </a:moveTo>
                    <a:cubicBezTo>
                      <a:pt x="1931" y="4355"/>
                      <a:pt x="1028" y="2137"/>
                      <a:pt x="1" y="1"/>
                    </a:cubicBezTo>
                  </a:path>
                </a:pathLst>
              </a:custGeom>
              <a:noFill/>
              <a:ln w="13350" cap="flat" cmpd="sng">
                <a:solidFill>
                  <a:schemeClr val="accent5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67"/>
              <p:cNvSpPr/>
              <p:nvPr/>
            </p:nvSpPr>
            <p:spPr>
              <a:xfrm>
                <a:off x="748515" y="1220441"/>
                <a:ext cx="5391" cy="92164"/>
              </a:xfrm>
              <a:custGeom>
                <a:avLst/>
                <a:gdLst/>
                <a:ahLst/>
                <a:cxnLst/>
                <a:rect l="l" t="t" r="r" b="b"/>
                <a:pathLst>
                  <a:path w="411" h="7026" fill="none" extrusionOk="0">
                    <a:moveTo>
                      <a:pt x="411" y="1"/>
                    </a:moveTo>
                    <a:cubicBezTo>
                      <a:pt x="247" y="2342"/>
                      <a:pt x="123" y="4684"/>
                      <a:pt x="0" y="7025"/>
                    </a:cubicBezTo>
                  </a:path>
                </a:pathLst>
              </a:custGeom>
              <a:noFill/>
              <a:ln w="13350" cap="flat" cmpd="sng">
                <a:solidFill>
                  <a:schemeClr val="accent5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67"/>
              <p:cNvSpPr/>
              <p:nvPr/>
            </p:nvSpPr>
            <p:spPr>
              <a:xfrm>
                <a:off x="785690" y="1258167"/>
                <a:ext cx="11334" cy="54438"/>
              </a:xfrm>
              <a:custGeom>
                <a:avLst/>
                <a:gdLst/>
                <a:ahLst/>
                <a:cxnLst/>
                <a:rect l="l" t="t" r="r" b="b"/>
                <a:pathLst>
                  <a:path w="864" h="4150" fill="none" extrusionOk="0">
                    <a:moveTo>
                      <a:pt x="863" y="0"/>
                    </a:moveTo>
                    <a:cubicBezTo>
                      <a:pt x="576" y="1397"/>
                      <a:pt x="288" y="2753"/>
                      <a:pt x="1" y="4149"/>
                    </a:cubicBezTo>
                  </a:path>
                </a:pathLst>
              </a:custGeom>
              <a:noFill/>
              <a:ln w="13350" cap="flat" cmpd="sng">
                <a:solidFill>
                  <a:schemeClr val="accent5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67"/>
              <p:cNvSpPr/>
              <p:nvPr/>
            </p:nvSpPr>
            <p:spPr>
              <a:xfrm>
                <a:off x="653125" y="1273252"/>
                <a:ext cx="30734" cy="46895"/>
              </a:xfrm>
              <a:custGeom>
                <a:avLst/>
                <a:gdLst/>
                <a:ahLst/>
                <a:cxnLst/>
                <a:rect l="l" t="t" r="r" b="b"/>
                <a:pathLst>
                  <a:path w="2343" h="3575" fill="none" extrusionOk="0">
                    <a:moveTo>
                      <a:pt x="1" y="0"/>
                    </a:moveTo>
                    <a:lnTo>
                      <a:pt x="2343" y="3574"/>
                    </a:lnTo>
                  </a:path>
                </a:pathLst>
              </a:custGeom>
              <a:noFill/>
              <a:ln w="13350" cap="flat" cmpd="sng">
                <a:solidFill>
                  <a:schemeClr val="accent5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94" name="Google Shape;1694;p67"/>
          <p:cNvGrpSpPr/>
          <p:nvPr/>
        </p:nvGrpSpPr>
        <p:grpSpPr>
          <a:xfrm>
            <a:off x="825031" y="2251410"/>
            <a:ext cx="1220959" cy="3120678"/>
            <a:chOff x="825031" y="2327610"/>
            <a:chExt cx="1220959" cy="3120678"/>
          </a:xfrm>
        </p:grpSpPr>
        <p:sp>
          <p:nvSpPr>
            <p:cNvPr id="1695" name="Google Shape;1695;p67"/>
            <p:cNvSpPr/>
            <p:nvPr/>
          </p:nvSpPr>
          <p:spPr>
            <a:xfrm rot="-2247">
              <a:off x="1315615" y="3395538"/>
              <a:ext cx="459000" cy="2052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96" name="Google Shape;1696;p67"/>
            <p:cNvGrpSpPr/>
            <p:nvPr/>
          </p:nvGrpSpPr>
          <p:grpSpPr>
            <a:xfrm>
              <a:off x="825031" y="2327610"/>
              <a:ext cx="1220959" cy="1753037"/>
              <a:chOff x="-502737" y="1286723"/>
              <a:chExt cx="767898" cy="1102539"/>
            </a:xfrm>
          </p:grpSpPr>
          <p:sp>
            <p:nvSpPr>
              <p:cNvPr id="1697" name="Google Shape;1697;p67"/>
              <p:cNvSpPr/>
              <p:nvPr/>
            </p:nvSpPr>
            <p:spPr>
              <a:xfrm>
                <a:off x="-489265" y="1811554"/>
                <a:ext cx="98617" cy="77039"/>
              </a:xfrm>
              <a:custGeom>
                <a:avLst/>
                <a:gdLst/>
                <a:ahLst/>
                <a:cxnLst/>
                <a:rect l="l" t="t" r="r" b="b"/>
                <a:pathLst>
                  <a:path w="7518" h="5873" extrusionOk="0">
                    <a:moveTo>
                      <a:pt x="3820" y="0"/>
                    </a:moveTo>
                    <a:cubicBezTo>
                      <a:pt x="2446" y="0"/>
                      <a:pt x="967" y="1994"/>
                      <a:pt x="0" y="5014"/>
                    </a:cubicBezTo>
                    <a:cubicBezTo>
                      <a:pt x="1442" y="5586"/>
                      <a:pt x="2990" y="5872"/>
                      <a:pt x="4533" y="5872"/>
                    </a:cubicBezTo>
                    <a:cubicBezTo>
                      <a:pt x="5540" y="5872"/>
                      <a:pt x="6545" y="5751"/>
                      <a:pt x="7518" y="5507"/>
                    </a:cubicBezTo>
                    <a:cubicBezTo>
                      <a:pt x="7271" y="1481"/>
                      <a:pt x="6080" y="126"/>
                      <a:pt x="3903" y="3"/>
                    </a:cubicBezTo>
                    <a:cubicBezTo>
                      <a:pt x="3875" y="1"/>
                      <a:pt x="3848" y="0"/>
                      <a:pt x="38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67"/>
              <p:cNvSpPr/>
              <p:nvPr/>
            </p:nvSpPr>
            <p:spPr>
              <a:xfrm>
                <a:off x="-498972" y="1877326"/>
                <a:ext cx="109400" cy="59330"/>
              </a:xfrm>
              <a:custGeom>
                <a:avLst/>
                <a:gdLst/>
                <a:ahLst/>
                <a:cxnLst/>
                <a:rect l="l" t="t" r="r" b="b"/>
                <a:pathLst>
                  <a:path w="8340" h="4523" extrusionOk="0">
                    <a:moveTo>
                      <a:pt x="740" y="0"/>
                    </a:moveTo>
                    <a:cubicBezTo>
                      <a:pt x="411" y="1068"/>
                      <a:pt x="165" y="2178"/>
                      <a:pt x="1" y="3328"/>
                    </a:cubicBezTo>
                    <a:cubicBezTo>
                      <a:pt x="1665" y="4120"/>
                      <a:pt x="3466" y="4522"/>
                      <a:pt x="5282" y="4522"/>
                    </a:cubicBezTo>
                    <a:cubicBezTo>
                      <a:pt x="6290" y="4522"/>
                      <a:pt x="7302" y="4399"/>
                      <a:pt x="8299" y="4149"/>
                    </a:cubicBezTo>
                    <a:cubicBezTo>
                      <a:pt x="8340" y="2917"/>
                      <a:pt x="8340" y="1685"/>
                      <a:pt x="8258" y="493"/>
                    </a:cubicBezTo>
                    <a:cubicBezTo>
                      <a:pt x="7285" y="737"/>
                      <a:pt x="6280" y="858"/>
                      <a:pt x="5273" y="858"/>
                    </a:cubicBezTo>
                    <a:cubicBezTo>
                      <a:pt x="3730" y="858"/>
                      <a:pt x="2182" y="572"/>
                      <a:pt x="740" y="0"/>
                    </a:cubicBezTo>
                    <a:close/>
                  </a:path>
                </a:pathLst>
              </a:custGeom>
              <a:solidFill>
                <a:srgbClr val="1F34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67"/>
              <p:cNvSpPr/>
              <p:nvPr/>
            </p:nvSpPr>
            <p:spPr>
              <a:xfrm>
                <a:off x="-498972" y="2016358"/>
                <a:ext cx="155206" cy="238752"/>
              </a:xfrm>
              <a:custGeom>
                <a:avLst/>
                <a:gdLst/>
                <a:ahLst/>
                <a:cxnLst/>
                <a:rect l="l" t="t" r="r" b="b"/>
                <a:pathLst>
                  <a:path w="11832" h="1820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11" y="2876"/>
                      <a:pt x="1397" y="5587"/>
                      <a:pt x="2876" y="8093"/>
                    </a:cubicBezTo>
                    <a:cubicBezTo>
                      <a:pt x="8820" y="17847"/>
                      <a:pt x="11442" y="18201"/>
                      <a:pt x="11791" y="18201"/>
                    </a:cubicBezTo>
                    <a:cubicBezTo>
                      <a:pt x="11818" y="18201"/>
                      <a:pt x="11832" y="18199"/>
                      <a:pt x="11832" y="18199"/>
                    </a:cubicBezTo>
                    <a:lnTo>
                      <a:pt x="11832" y="15364"/>
                    </a:lnTo>
                    <a:cubicBezTo>
                      <a:pt x="11832" y="15364"/>
                      <a:pt x="6779" y="12694"/>
                      <a:pt x="7765" y="945"/>
                    </a:cubicBezTo>
                    <a:lnTo>
                      <a:pt x="7765" y="945"/>
                    </a:lnTo>
                    <a:cubicBezTo>
                      <a:pt x="6945" y="1111"/>
                      <a:pt x="6117" y="1194"/>
                      <a:pt x="5292" y="1194"/>
                    </a:cubicBezTo>
                    <a:cubicBezTo>
                      <a:pt x="3473" y="1194"/>
                      <a:pt x="1668" y="79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67"/>
              <p:cNvSpPr/>
              <p:nvPr/>
            </p:nvSpPr>
            <p:spPr>
              <a:xfrm>
                <a:off x="-502737" y="1966774"/>
                <a:ext cx="109938" cy="65260"/>
              </a:xfrm>
              <a:custGeom>
                <a:avLst/>
                <a:gdLst/>
                <a:ahLst/>
                <a:cxnLst/>
                <a:rect l="l" t="t" r="r" b="b"/>
                <a:pathLst>
                  <a:path w="8381" h="4975" extrusionOk="0">
                    <a:moveTo>
                      <a:pt x="0" y="1"/>
                    </a:moveTo>
                    <a:cubicBezTo>
                      <a:pt x="0" y="1274"/>
                      <a:pt x="82" y="2548"/>
                      <a:pt x="288" y="3780"/>
                    </a:cubicBezTo>
                    <a:cubicBezTo>
                      <a:pt x="1955" y="4572"/>
                      <a:pt x="3760" y="4974"/>
                      <a:pt x="5579" y="4974"/>
                    </a:cubicBezTo>
                    <a:cubicBezTo>
                      <a:pt x="6404" y="4974"/>
                      <a:pt x="7232" y="4891"/>
                      <a:pt x="8052" y="4725"/>
                    </a:cubicBezTo>
                    <a:cubicBezTo>
                      <a:pt x="8052" y="4478"/>
                      <a:pt x="8093" y="4273"/>
                      <a:pt x="8093" y="4027"/>
                    </a:cubicBezTo>
                    <a:cubicBezTo>
                      <a:pt x="8216" y="2958"/>
                      <a:pt x="8298" y="1931"/>
                      <a:pt x="8380" y="1028"/>
                    </a:cubicBezTo>
                    <a:lnTo>
                      <a:pt x="8380" y="1028"/>
                    </a:lnTo>
                    <a:cubicBezTo>
                      <a:pt x="7461" y="1241"/>
                      <a:pt x="6529" y="1346"/>
                      <a:pt x="5601" y="1346"/>
                    </a:cubicBezTo>
                    <a:cubicBezTo>
                      <a:pt x="3667" y="1346"/>
                      <a:pt x="1749" y="889"/>
                      <a:pt x="0" y="1"/>
                    </a:cubicBezTo>
                    <a:close/>
                  </a:path>
                </a:pathLst>
              </a:custGeom>
              <a:solidFill>
                <a:srgbClr val="1F34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67"/>
              <p:cNvSpPr/>
              <p:nvPr/>
            </p:nvSpPr>
            <p:spPr>
              <a:xfrm>
                <a:off x="-502737" y="1920968"/>
                <a:ext cx="112627" cy="63462"/>
              </a:xfrm>
              <a:custGeom>
                <a:avLst/>
                <a:gdLst/>
                <a:ahLst/>
                <a:cxnLst/>
                <a:rect l="l" t="t" r="r" b="b"/>
                <a:pathLst>
                  <a:path w="8586" h="4838" extrusionOk="0">
                    <a:moveTo>
                      <a:pt x="246" y="1"/>
                    </a:moveTo>
                    <a:cubicBezTo>
                      <a:pt x="82" y="1151"/>
                      <a:pt x="0" y="2342"/>
                      <a:pt x="0" y="3493"/>
                    </a:cubicBezTo>
                    <a:cubicBezTo>
                      <a:pt x="1749" y="4381"/>
                      <a:pt x="3667" y="4838"/>
                      <a:pt x="5601" y="4838"/>
                    </a:cubicBezTo>
                    <a:cubicBezTo>
                      <a:pt x="6529" y="4838"/>
                      <a:pt x="7461" y="4733"/>
                      <a:pt x="8380" y="4520"/>
                    </a:cubicBezTo>
                    <a:cubicBezTo>
                      <a:pt x="8504" y="3123"/>
                      <a:pt x="8545" y="1891"/>
                      <a:pt x="8586" y="822"/>
                    </a:cubicBezTo>
                    <a:lnTo>
                      <a:pt x="8586" y="822"/>
                    </a:lnTo>
                    <a:cubicBezTo>
                      <a:pt x="7589" y="1072"/>
                      <a:pt x="6577" y="1195"/>
                      <a:pt x="5567" y="1195"/>
                    </a:cubicBezTo>
                    <a:cubicBezTo>
                      <a:pt x="3747" y="1195"/>
                      <a:pt x="1937" y="793"/>
                      <a:pt x="2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67"/>
              <p:cNvSpPr/>
              <p:nvPr/>
            </p:nvSpPr>
            <p:spPr>
              <a:xfrm>
                <a:off x="24809" y="1295420"/>
                <a:ext cx="147664" cy="168547"/>
              </a:xfrm>
              <a:custGeom>
                <a:avLst/>
                <a:gdLst/>
                <a:ahLst/>
                <a:cxnLst/>
                <a:rect l="l" t="t" r="r" b="b"/>
                <a:pathLst>
                  <a:path w="11257" h="12849" extrusionOk="0">
                    <a:moveTo>
                      <a:pt x="9776" y="1"/>
                    </a:moveTo>
                    <a:cubicBezTo>
                      <a:pt x="6005" y="1"/>
                      <a:pt x="2099" y="1960"/>
                      <a:pt x="1" y="5089"/>
                    </a:cubicBezTo>
                    <a:cubicBezTo>
                      <a:pt x="206" y="6280"/>
                      <a:pt x="452" y="7759"/>
                      <a:pt x="1110" y="8786"/>
                    </a:cubicBezTo>
                    <a:cubicBezTo>
                      <a:pt x="1644" y="9566"/>
                      <a:pt x="2342" y="10265"/>
                      <a:pt x="3123" y="10799"/>
                    </a:cubicBezTo>
                    <a:cubicBezTo>
                      <a:pt x="4489" y="11907"/>
                      <a:pt x="5822" y="12849"/>
                      <a:pt x="7480" y="12849"/>
                    </a:cubicBezTo>
                    <a:cubicBezTo>
                      <a:pt x="7667" y="12849"/>
                      <a:pt x="7857" y="12837"/>
                      <a:pt x="8052" y="12812"/>
                    </a:cubicBezTo>
                    <a:cubicBezTo>
                      <a:pt x="8011" y="12771"/>
                      <a:pt x="8299" y="12771"/>
                      <a:pt x="8258" y="12689"/>
                    </a:cubicBezTo>
                    <a:cubicBezTo>
                      <a:pt x="10435" y="8868"/>
                      <a:pt x="11256" y="4390"/>
                      <a:pt x="10640" y="36"/>
                    </a:cubicBezTo>
                    <a:cubicBezTo>
                      <a:pt x="10353" y="12"/>
                      <a:pt x="10065" y="1"/>
                      <a:pt x="97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67"/>
              <p:cNvSpPr/>
              <p:nvPr/>
            </p:nvSpPr>
            <p:spPr>
              <a:xfrm>
                <a:off x="41508" y="1315031"/>
                <a:ext cx="113178" cy="129470"/>
              </a:xfrm>
              <a:custGeom>
                <a:avLst/>
                <a:gdLst/>
                <a:ahLst/>
                <a:cxnLst/>
                <a:rect l="l" t="t" r="r" b="b"/>
                <a:pathLst>
                  <a:path w="8628" h="9870" extrusionOk="0">
                    <a:moveTo>
                      <a:pt x="7578" y="1"/>
                    </a:moveTo>
                    <a:cubicBezTo>
                      <a:pt x="4556" y="1"/>
                      <a:pt x="1736" y="1453"/>
                      <a:pt x="1" y="3881"/>
                    </a:cubicBezTo>
                    <a:cubicBezTo>
                      <a:pt x="165" y="4826"/>
                      <a:pt x="330" y="5976"/>
                      <a:pt x="823" y="6757"/>
                    </a:cubicBezTo>
                    <a:cubicBezTo>
                      <a:pt x="1274" y="7373"/>
                      <a:pt x="1767" y="7866"/>
                      <a:pt x="2384" y="8318"/>
                    </a:cubicBezTo>
                    <a:cubicBezTo>
                      <a:pt x="3413" y="9127"/>
                      <a:pt x="4442" y="9870"/>
                      <a:pt x="5707" y="9870"/>
                    </a:cubicBezTo>
                    <a:cubicBezTo>
                      <a:pt x="5856" y="9870"/>
                      <a:pt x="6008" y="9859"/>
                      <a:pt x="6163" y="9838"/>
                    </a:cubicBezTo>
                    <a:cubicBezTo>
                      <a:pt x="6122" y="9797"/>
                      <a:pt x="6327" y="9797"/>
                      <a:pt x="6327" y="9756"/>
                    </a:cubicBezTo>
                    <a:cubicBezTo>
                      <a:pt x="7971" y="6798"/>
                      <a:pt x="8628" y="3388"/>
                      <a:pt x="8176" y="20"/>
                    </a:cubicBezTo>
                    <a:cubicBezTo>
                      <a:pt x="7976" y="7"/>
                      <a:pt x="7777" y="1"/>
                      <a:pt x="7578" y="1"/>
                    </a:cubicBezTo>
                    <a:close/>
                  </a:path>
                </a:pathLst>
              </a:custGeom>
              <a:solidFill>
                <a:srgbClr val="1F34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67"/>
              <p:cNvSpPr/>
              <p:nvPr/>
            </p:nvSpPr>
            <p:spPr>
              <a:xfrm>
                <a:off x="79234" y="1303422"/>
                <a:ext cx="7556" cy="14036"/>
              </a:xfrm>
              <a:custGeom>
                <a:avLst/>
                <a:gdLst/>
                <a:ahLst/>
                <a:cxnLst/>
                <a:rect l="l" t="t" r="r" b="b"/>
                <a:pathLst>
                  <a:path w="576" h="1070" fill="none" extrusionOk="0">
                    <a:moveTo>
                      <a:pt x="576" y="1069"/>
                    </a:moveTo>
                    <a:lnTo>
                      <a:pt x="1" y="1"/>
                    </a:ln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67"/>
              <p:cNvSpPr/>
              <p:nvPr/>
            </p:nvSpPr>
            <p:spPr>
              <a:xfrm>
                <a:off x="122889" y="1286723"/>
                <a:ext cx="1627" cy="21565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644" fill="none" extrusionOk="0">
                    <a:moveTo>
                      <a:pt x="123" y="1644"/>
                    </a:moveTo>
                    <a:lnTo>
                      <a:pt x="0" y="0"/>
                    </a:ln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67"/>
              <p:cNvSpPr/>
              <p:nvPr/>
            </p:nvSpPr>
            <p:spPr>
              <a:xfrm>
                <a:off x="164380" y="1327138"/>
                <a:ext cx="14023" cy="4329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330" fill="none" extrusionOk="0">
                    <a:moveTo>
                      <a:pt x="1068" y="0"/>
                    </a:moveTo>
                    <a:cubicBezTo>
                      <a:pt x="699" y="83"/>
                      <a:pt x="329" y="206"/>
                      <a:pt x="0" y="329"/>
                    </a:cubicBez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67"/>
              <p:cNvSpPr/>
              <p:nvPr/>
            </p:nvSpPr>
            <p:spPr>
              <a:xfrm>
                <a:off x="160602" y="1362162"/>
                <a:ext cx="15649" cy="1627"/>
              </a:xfrm>
              <a:custGeom>
                <a:avLst/>
                <a:gdLst/>
                <a:ahLst/>
                <a:cxnLst/>
                <a:rect l="l" t="t" r="r" b="b"/>
                <a:pathLst>
                  <a:path w="1193" h="124" fill="none" extrusionOk="0">
                    <a:moveTo>
                      <a:pt x="1192" y="124"/>
                    </a:moveTo>
                    <a:lnTo>
                      <a:pt x="1" y="1"/>
                    </a:ln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67"/>
              <p:cNvSpPr/>
              <p:nvPr/>
            </p:nvSpPr>
            <p:spPr>
              <a:xfrm>
                <a:off x="155210" y="1399350"/>
                <a:ext cx="11871" cy="5942"/>
              </a:xfrm>
              <a:custGeom>
                <a:avLst/>
                <a:gdLst/>
                <a:ahLst/>
                <a:cxnLst/>
                <a:rect l="l" t="t" r="r" b="b"/>
                <a:pathLst>
                  <a:path w="905" h="453" fill="none" extrusionOk="0">
                    <a:moveTo>
                      <a:pt x="905" y="452"/>
                    </a:moveTo>
                    <a:lnTo>
                      <a:pt x="1" y="0"/>
                    </a:ln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67"/>
              <p:cNvSpPr/>
              <p:nvPr/>
            </p:nvSpPr>
            <p:spPr>
              <a:xfrm>
                <a:off x="-293657" y="1295420"/>
                <a:ext cx="148202" cy="168547"/>
              </a:xfrm>
              <a:custGeom>
                <a:avLst/>
                <a:gdLst/>
                <a:ahLst/>
                <a:cxnLst/>
                <a:rect l="l" t="t" r="r" b="b"/>
                <a:pathLst>
                  <a:path w="11298" h="12849" extrusionOk="0">
                    <a:moveTo>
                      <a:pt x="1481" y="1"/>
                    </a:moveTo>
                    <a:cubicBezTo>
                      <a:pt x="1192" y="1"/>
                      <a:pt x="903" y="12"/>
                      <a:pt x="616" y="36"/>
                    </a:cubicBezTo>
                    <a:cubicBezTo>
                      <a:pt x="0" y="4390"/>
                      <a:pt x="863" y="8868"/>
                      <a:pt x="3040" y="12689"/>
                    </a:cubicBezTo>
                    <a:cubicBezTo>
                      <a:pt x="2999" y="12771"/>
                      <a:pt x="3287" y="12771"/>
                      <a:pt x="3245" y="12812"/>
                    </a:cubicBezTo>
                    <a:cubicBezTo>
                      <a:pt x="3436" y="12837"/>
                      <a:pt x="3624" y="12849"/>
                      <a:pt x="3807" y="12849"/>
                    </a:cubicBezTo>
                    <a:cubicBezTo>
                      <a:pt x="5442" y="12849"/>
                      <a:pt x="6805" y="11907"/>
                      <a:pt x="8134" y="10799"/>
                    </a:cubicBezTo>
                    <a:cubicBezTo>
                      <a:pt x="8915" y="10265"/>
                      <a:pt x="9613" y="9566"/>
                      <a:pt x="10147" y="8786"/>
                    </a:cubicBezTo>
                    <a:cubicBezTo>
                      <a:pt x="10804" y="7759"/>
                      <a:pt x="11051" y="6280"/>
                      <a:pt x="11297" y="5089"/>
                    </a:cubicBezTo>
                    <a:cubicBezTo>
                      <a:pt x="9199" y="1960"/>
                      <a:pt x="5258" y="1"/>
                      <a:pt x="14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67"/>
              <p:cNvSpPr/>
              <p:nvPr/>
            </p:nvSpPr>
            <p:spPr>
              <a:xfrm>
                <a:off x="-275883" y="1315031"/>
                <a:ext cx="113716" cy="129470"/>
              </a:xfrm>
              <a:custGeom>
                <a:avLst/>
                <a:gdLst/>
                <a:ahLst/>
                <a:cxnLst/>
                <a:rect l="l" t="t" r="r" b="b"/>
                <a:pathLst>
                  <a:path w="8669" h="9870" extrusionOk="0">
                    <a:moveTo>
                      <a:pt x="1084" y="1"/>
                    </a:moveTo>
                    <a:cubicBezTo>
                      <a:pt x="888" y="1"/>
                      <a:pt x="691" y="7"/>
                      <a:pt x="494" y="20"/>
                    </a:cubicBezTo>
                    <a:cubicBezTo>
                      <a:pt x="1" y="3388"/>
                      <a:pt x="658" y="6798"/>
                      <a:pt x="2301" y="9756"/>
                    </a:cubicBezTo>
                    <a:cubicBezTo>
                      <a:pt x="2301" y="9797"/>
                      <a:pt x="2507" y="9797"/>
                      <a:pt x="2466" y="9838"/>
                    </a:cubicBezTo>
                    <a:cubicBezTo>
                      <a:pt x="2621" y="9859"/>
                      <a:pt x="2773" y="9870"/>
                      <a:pt x="2921" y="9870"/>
                    </a:cubicBezTo>
                    <a:cubicBezTo>
                      <a:pt x="4186" y="9870"/>
                      <a:pt x="5216" y="9127"/>
                      <a:pt x="6245" y="8318"/>
                    </a:cubicBezTo>
                    <a:cubicBezTo>
                      <a:pt x="6861" y="7866"/>
                      <a:pt x="7354" y="7373"/>
                      <a:pt x="7806" y="6757"/>
                    </a:cubicBezTo>
                    <a:cubicBezTo>
                      <a:pt x="8299" y="5976"/>
                      <a:pt x="8463" y="4826"/>
                      <a:pt x="8669" y="3881"/>
                    </a:cubicBezTo>
                    <a:cubicBezTo>
                      <a:pt x="6895" y="1453"/>
                      <a:pt x="4073" y="1"/>
                      <a:pt x="1084" y="1"/>
                    </a:cubicBezTo>
                    <a:close/>
                  </a:path>
                </a:pathLst>
              </a:custGeom>
              <a:solidFill>
                <a:srgbClr val="1F34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67"/>
              <p:cNvSpPr/>
              <p:nvPr/>
            </p:nvSpPr>
            <p:spPr>
              <a:xfrm>
                <a:off x="-207987" y="1303422"/>
                <a:ext cx="8107" cy="14036"/>
              </a:xfrm>
              <a:custGeom>
                <a:avLst/>
                <a:gdLst/>
                <a:ahLst/>
                <a:cxnLst/>
                <a:rect l="l" t="t" r="r" b="b"/>
                <a:pathLst>
                  <a:path w="618" h="1070" fill="none" extrusionOk="0">
                    <a:moveTo>
                      <a:pt x="1" y="1069"/>
                    </a:moveTo>
                    <a:lnTo>
                      <a:pt x="617" y="1"/>
                    </a:ln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67"/>
              <p:cNvSpPr/>
              <p:nvPr/>
            </p:nvSpPr>
            <p:spPr>
              <a:xfrm>
                <a:off x="-245700" y="1286723"/>
                <a:ext cx="1627" cy="21565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644" fill="none" extrusionOk="0">
                    <a:moveTo>
                      <a:pt x="0" y="1644"/>
                    </a:moveTo>
                    <a:lnTo>
                      <a:pt x="123" y="0"/>
                    </a:ln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67"/>
              <p:cNvSpPr/>
              <p:nvPr/>
            </p:nvSpPr>
            <p:spPr>
              <a:xfrm>
                <a:off x="-299049" y="1327138"/>
                <a:ext cx="13485" cy="4329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330" fill="none" extrusionOk="0">
                    <a:moveTo>
                      <a:pt x="0" y="0"/>
                    </a:moveTo>
                    <a:cubicBezTo>
                      <a:pt x="329" y="83"/>
                      <a:pt x="699" y="206"/>
                      <a:pt x="1027" y="329"/>
                    </a:cubicBez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67"/>
              <p:cNvSpPr/>
              <p:nvPr/>
            </p:nvSpPr>
            <p:spPr>
              <a:xfrm>
                <a:off x="-297435" y="1362162"/>
                <a:ext cx="15636" cy="1627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4" fill="none" extrusionOk="0">
                    <a:moveTo>
                      <a:pt x="1" y="124"/>
                    </a:moveTo>
                    <a:lnTo>
                      <a:pt x="1192" y="1"/>
                    </a:ln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67"/>
              <p:cNvSpPr/>
              <p:nvPr/>
            </p:nvSpPr>
            <p:spPr>
              <a:xfrm>
                <a:off x="-288279" y="1399350"/>
                <a:ext cx="11871" cy="5942"/>
              </a:xfrm>
              <a:custGeom>
                <a:avLst/>
                <a:gdLst/>
                <a:ahLst/>
                <a:cxnLst/>
                <a:rect l="l" t="t" r="r" b="b"/>
                <a:pathLst>
                  <a:path w="905" h="453" fill="none" extrusionOk="0">
                    <a:moveTo>
                      <a:pt x="1" y="452"/>
                    </a:moveTo>
                    <a:lnTo>
                      <a:pt x="905" y="0"/>
                    </a:ln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67"/>
              <p:cNvSpPr/>
              <p:nvPr/>
            </p:nvSpPr>
            <p:spPr>
              <a:xfrm>
                <a:off x="-276421" y="1347746"/>
                <a:ext cx="425728" cy="300037"/>
              </a:xfrm>
              <a:custGeom>
                <a:avLst/>
                <a:gdLst/>
                <a:ahLst/>
                <a:cxnLst/>
                <a:rect l="l" t="t" r="r" b="b"/>
                <a:pathLst>
                  <a:path w="32455" h="22873" extrusionOk="0">
                    <a:moveTo>
                      <a:pt x="17609" y="1"/>
                    </a:moveTo>
                    <a:cubicBezTo>
                      <a:pt x="17273" y="1"/>
                      <a:pt x="16936" y="11"/>
                      <a:pt x="16597" y="32"/>
                    </a:cubicBezTo>
                    <a:cubicBezTo>
                      <a:pt x="8997" y="401"/>
                      <a:pt x="2876" y="2250"/>
                      <a:pt x="1" y="10466"/>
                    </a:cubicBezTo>
                    <a:cubicBezTo>
                      <a:pt x="678" y="10419"/>
                      <a:pt x="1452" y="10385"/>
                      <a:pt x="2275" y="10385"/>
                    </a:cubicBezTo>
                    <a:cubicBezTo>
                      <a:pt x="5049" y="10385"/>
                      <a:pt x="8385" y="10772"/>
                      <a:pt x="10476" y="12356"/>
                    </a:cubicBezTo>
                    <a:cubicBezTo>
                      <a:pt x="14543" y="15437"/>
                      <a:pt x="15241" y="22872"/>
                      <a:pt x="15241" y="22872"/>
                    </a:cubicBezTo>
                    <a:lnTo>
                      <a:pt x="18733" y="22872"/>
                    </a:lnTo>
                    <a:cubicBezTo>
                      <a:pt x="18733" y="22872"/>
                      <a:pt x="19349" y="13958"/>
                      <a:pt x="23622" y="11739"/>
                    </a:cubicBezTo>
                    <a:cubicBezTo>
                      <a:pt x="26826" y="10096"/>
                      <a:pt x="30729" y="9521"/>
                      <a:pt x="32454" y="9357"/>
                    </a:cubicBezTo>
                    <a:cubicBezTo>
                      <a:pt x="29685" y="3623"/>
                      <a:pt x="23916" y="1"/>
                      <a:pt x="176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67"/>
              <p:cNvSpPr/>
              <p:nvPr/>
            </p:nvSpPr>
            <p:spPr>
              <a:xfrm>
                <a:off x="-9677" y="1498492"/>
                <a:ext cx="203702" cy="201367"/>
              </a:xfrm>
              <a:custGeom>
                <a:avLst/>
                <a:gdLst/>
                <a:ahLst/>
                <a:cxnLst/>
                <a:rect l="l" t="t" r="r" b="b"/>
                <a:pathLst>
                  <a:path w="15529" h="15351" extrusionOk="0">
                    <a:moveTo>
                      <a:pt x="13023" y="1"/>
                    </a:moveTo>
                    <a:cubicBezTo>
                      <a:pt x="11092" y="206"/>
                      <a:pt x="6162" y="864"/>
                      <a:pt x="3862" y="3000"/>
                    </a:cubicBezTo>
                    <a:cubicBezTo>
                      <a:pt x="1479" y="5259"/>
                      <a:pt x="0" y="11093"/>
                      <a:pt x="4930" y="14174"/>
                    </a:cubicBezTo>
                    <a:cubicBezTo>
                      <a:pt x="6278" y="15037"/>
                      <a:pt x="8102" y="15350"/>
                      <a:pt x="10035" y="15350"/>
                    </a:cubicBezTo>
                    <a:cubicBezTo>
                      <a:pt x="11872" y="15350"/>
                      <a:pt x="13808" y="15068"/>
                      <a:pt x="15529" y="14708"/>
                    </a:cubicBezTo>
                    <a:cubicBezTo>
                      <a:pt x="14830" y="9326"/>
                      <a:pt x="14214" y="4972"/>
                      <a:pt x="13803" y="2877"/>
                    </a:cubicBezTo>
                    <a:cubicBezTo>
                      <a:pt x="13598" y="1891"/>
                      <a:pt x="13351" y="946"/>
                      <a:pt x="130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67"/>
              <p:cNvSpPr/>
              <p:nvPr/>
            </p:nvSpPr>
            <p:spPr>
              <a:xfrm>
                <a:off x="-310369" y="1505510"/>
                <a:ext cx="218800" cy="201209"/>
              </a:xfrm>
              <a:custGeom>
                <a:avLst/>
                <a:gdLst/>
                <a:ahLst/>
                <a:cxnLst/>
                <a:rect l="l" t="t" r="r" b="b"/>
                <a:pathLst>
                  <a:path w="16680" h="15339" extrusionOk="0">
                    <a:moveTo>
                      <a:pt x="2137" y="0"/>
                    </a:moveTo>
                    <a:cubicBezTo>
                      <a:pt x="1931" y="739"/>
                      <a:pt x="1726" y="1520"/>
                      <a:pt x="1562" y="2342"/>
                    </a:cubicBezTo>
                    <a:cubicBezTo>
                      <a:pt x="1069" y="4930"/>
                      <a:pt x="535" y="9284"/>
                      <a:pt x="1" y="14460"/>
                    </a:cubicBezTo>
                    <a:cubicBezTo>
                      <a:pt x="1963" y="14923"/>
                      <a:pt x="4351" y="15339"/>
                      <a:pt x="6600" y="15339"/>
                    </a:cubicBezTo>
                    <a:cubicBezTo>
                      <a:pt x="8542" y="15339"/>
                      <a:pt x="10379" y="15029"/>
                      <a:pt x="11750" y="14173"/>
                    </a:cubicBezTo>
                    <a:cubicBezTo>
                      <a:pt x="16679" y="11092"/>
                      <a:pt x="15159" y="5258"/>
                      <a:pt x="12777" y="2999"/>
                    </a:cubicBezTo>
                    <a:cubicBezTo>
                      <a:pt x="10353" y="739"/>
                      <a:pt x="4355" y="164"/>
                      <a:pt x="2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67"/>
              <p:cNvSpPr/>
              <p:nvPr/>
            </p:nvSpPr>
            <p:spPr>
              <a:xfrm>
                <a:off x="49601" y="1589567"/>
                <a:ext cx="38264" cy="32754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2497" extrusionOk="0">
                    <a:moveTo>
                      <a:pt x="1643" y="1"/>
                    </a:moveTo>
                    <a:cubicBezTo>
                      <a:pt x="534" y="1"/>
                      <a:pt x="0" y="1356"/>
                      <a:pt x="781" y="2137"/>
                    </a:cubicBezTo>
                    <a:cubicBezTo>
                      <a:pt x="1029" y="2385"/>
                      <a:pt x="1337" y="2496"/>
                      <a:pt x="1640" y="2496"/>
                    </a:cubicBezTo>
                    <a:cubicBezTo>
                      <a:pt x="2288" y="2496"/>
                      <a:pt x="2917" y="1989"/>
                      <a:pt x="2917" y="1233"/>
                    </a:cubicBezTo>
                    <a:cubicBezTo>
                      <a:pt x="2917" y="576"/>
                      <a:pt x="2342" y="1"/>
                      <a:pt x="16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67"/>
              <p:cNvSpPr/>
              <p:nvPr/>
            </p:nvSpPr>
            <p:spPr>
              <a:xfrm>
                <a:off x="-196666" y="1589567"/>
                <a:ext cx="38277" cy="32754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2497" extrusionOk="0">
                    <a:moveTo>
                      <a:pt x="1685" y="1"/>
                    </a:moveTo>
                    <a:cubicBezTo>
                      <a:pt x="576" y="1"/>
                      <a:pt x="1" y="1356"/>
                      <a:pt x="781" y="2137"/>
                    </a:cubicBezTo>
                    <a:cubicBezTo>
                      <a:pt x="1043" y="2385"/>
                      <a:pt x="1355" y="2496"/>
                      <a:pt x="1658" y="2496"/>
                    </a:cubicBezTo>
                    <a:cubicBezTo>
                      <a:pt x="2307" y="2496"/>
                      <a:pt x="2917" y="1989"/>
                      <a:pt x="2917" y="1233"/>
                    </a:cubicBezTo>
                    <a:cubicBezTo>
                      <a:pt x="2917" y="576"/>
                      <a:pt x="2383" y="1"/>
                      <a:pt x="16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67"/>
              <p:cNvSpPr/>
              <p:nvPr/>
            </p:nvSpPr>
            <p:spPr>
              <a:xfrm>
                <a:off x="-309831" y="1792180"/>
                <a:ext cx="531875" cy="597082"/>
              </a:xfrm>
              <a:custGeom>
                <a:avLst/>
                <a:gdLst/>
                <a:ahLst/>
                <a:cxnLst/>
                <a:rect l="l" t="t" r="r" b="b"/>
                <a:pathLst>
                  <a:path w="40547" h="45518" extrusionOk="0">
                    <a:moveTo>
                      <a:pt x="19473" y="1"/>
                    </a:moveTo>
                    <a:cubicBezTo>
                      <a:pt x="2876" y="1"/>
                      <a:pt x="370" y="33317"/>
                      <a:pt x="1" y="41327"/>
                    </a:cubicBezTo>
                    <a:cubicBezTo>
                      <a:pt x="3616" y="43258"/>
                      <a:pt x="9860" y="45518"/>
                      <a:pt x="19144" y="45518"/>
                    </a:cubicBezTo>
                    <a:cubicBezTo>
                      <a:pt x="29455" y="45518"/>
                      <a:pt x="36685" y="42724"/>
                      <a:pt x="40547" y="40752"/>
                    </a:cubicBezTo>
                    <a:cubicBezTo>
                      <a:pt x="40013" y="34015"/>
                      <a:pt x="36480" y="1"/>
                      <a:pt x="194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67"/>
              <p:cNvSpPr/>
              <p:nvPr/>
            </p:nvSpPr>
            <p:spPr>
              <a:xfrm>
                <a:off x="-359940" y="1470473"/>
                <a:ext cx="625101" cy="864365"/>
              </a:xfrm>
              <a:custGeom>
                <a:avLst/>
                <a:gdLst/>
                <a:ahLst/>
                <a:cxnLst/>
                <a:rect l="l" t="t" r="r" b="b"/>
                <a:pathLst>
                  <a:path w="47654" h="65894" extrusionOk="0">
                    <a:moveTo>
                      <a:pt x="38821" y="1"/>
                    </a:moveTo>
                    <a:cubicBezTo>
                      <a:pt x="37096" y="206"/>
                      <a:pt x="33193" y="781"/>
                      <a:pt x="29989" y="2425"/>
                    </a:cubicBezTo>
                    <a:cubicBezTo>
                      <a:pt x="25675" y="4602"/>
                      <a:pt x="25100" y="13516"/>
                      <a:pt x="25100" y="13516"/>
                    </a:cubicBezTo>
                    <a:lnTo>
                      <a:pt x="21608" y="13516"/>
                    </a:lnTo>
                    <a:cubicBezTo>
                      <a:pt x="21608" y="13516"/>
                      <a:pt x="20869" y="6122"/>
                      <a:pt x="16843" y="3000"/>
                    </a:cubicBezTo>
                    <a:cubicBezTo>
                      <a:pt x="14784" y="1416"/>
                      <a:pt x="11431" y="1029"/>
                      <a:pt x="8666" y="1029"/>
                    </a:cubicBezTo>
                    <a:cubicBezTo>
                      <a:pt x="7845" y="1029"/>
                      <a:pt x="7076" y="1063"/>
                      <a:pt x="6409" y="1110"/>
                    </a:cubicBezTo>
                    <a:cubicBezTo>
                      <a:pt x="6203" y="1603"/>
                      <a:pt x="6080" y="2137"/>
                      <a:pt x="5916" y="2630"/>
                    </a:cubicBezTo>
                    <a:cubicBezTo>
                      <a:pt x="8093" y="2794"/>
                      <a:pt x="14214" y="3452"/>
                      <a:pt x="16556" y="5670"/>
                    </a:cubicBezTo>
                    <a:cubicBezTo>
                      <a:pt x="18897" y="7847"/>
                      <a:pt x="20458" y="13722"/>
                      <a:pt x="15529" y="16803"/>
                    </a:cubicBezTo>
                    <a:cubicBezTo>
                      <a:pt x="14158" y="17659"/>
                      <a:pt x="12321" y="17969"/>
                      <a:pt x="10379" y="17969"/>
                    </a:cubicBezTo>
                    <a:cubicBezTo>
                      <a:pt x="8130" y="17969"/>
                      <a:pt x="5742" y="17553"/>
                      <a:pt x="3780" y="17090"/>
                    </a:cubicBezTo>
                    <a:cubicBezTo>
                      <a:pt x="1890" y="35124"/>
                      <a:pt x="0" y="63305"/>
                      <a:pt x="0" y="63305"/>
                    </a:cubicBezTo>
                    <a:cubicBezTo>
                      <a:pt x="1150" y="64332"/>
                      <a:pt x="2465" y="65195"/>
                      <a:pt x="3821" y="65893"/>
                    </a:cubicBezTo>
                    <a:cubicBezTo>
                      <a:pt x="4190" y="57842"/>
                      <a:pt x="6696" y="24526"/>
                      <a:pt x="23293" y="24526"/>
                    </a:cubicBezTo>
                    <a:cubicBezTo>
                      <a:pt x="40300" y="24526"/>
                      <a:pt x="43833" y="58581"/>
                      <a:pt x="44367" y="65277"/>
                    </a:cubicBezTo>
                    <a:cubicBezTo>
                      <a:pt x="45517" y="64702"/>
                      <a:pt x="46626" y="64045"/>
                      <a:pt x="47653" y="63305"/>
                    </a:cubicBezTo>
                    <a:cubicBezTo>
                      <a:pt x="47653" y="63305"/>
                      <a:pt x="44490" y="34426"/>
                      <a:pt x="42231" y="16844"/>
                    </a:cubicBezTo>
                    <a:cubicBezTo>
                      <a:pt x="40495" y="17207"/>
                      <a:pt x="38541" y="17491"/>
                      <a:pt x="36690" y="17491"/>
                    </a:cubicBezTo>
                    <a:cubicBezTo>
                      <a:pt x="34774" y="17491"/>
                      <a:pt x="32969" y="17187"/>
                      <a:pt x="31632" y="16351"/>
                    </a:cubicBezTo>
                    <a:cubicBezTo>
                      <a:pt x="26702" y="13270"/>
                      <a:pt x="28181" y="7436"/>
                      <a:pt x="30605" y="5177"/>
                    </a:cubicBezTo>
                    <a:cubicBezTo>
                      <a:pt x="32864" y="3041"/>
                      <a:pt x="37794" y="2342"/>
                      <a:pt x="39725" y="2178"/>
                    </a:cubicBezTo>
                    <a:cubicBezTo>
                      <a:pt x="39437" y="1439"/>
                      <a:pt x="39150" y="699"/>
                      <a:pt x="38821" y="1"/>
                    </a:cubicBezTo>
                    <a:close/>
                  </a:path>
                </a:pathLst>
              </a:custGeom>
              <a:solidFill>
                <a:srgbClr val="1F34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67"/>
              <p:cNvSpPr/>
              <p:nvPr/>
            </p:nvSpPr>
            <p:spPr>
              <a:xfrm>
                <a:off x="-110445" y="1684944"/>
                <a:ext cx="107786" cy="31823"/>
              </a:xfrm>
              <a:custGeom>
                <a:avLst/>
                <a:gdLst/>
                <a:ahLst/>
                <a:cxnLst/>
                <a:rect l="l" t="t" r="r" b="b"/>
                <a:pathLst>
                  <a:path w="8217" h="2426" extrusionOk="0">
                    <a:moveTo>
                      <a:pt x="8216" y="1"/>
                    </a:moveTo>
                    <a:lnTo>
                      <a:pt x="8216" y="1"/>
                    </a:lnTo>
                    <a:cubicBezTo>
                      <a:pt x="7723" y="576"/>
                      <a:pt x="7107" y="1110"/>
                      <a:pt x="6409" y="1439"/>
                    </a:cubicBezTo>
                    <a:cubicBezTo>
                      <a:pt x="5711" y="1808"/>
                      <a:pt x="4971" y="1973"/>
                      <a:pt x="4191" y="1973"/>
                    </a:cubicBezTo>
                    <a:cubicBezTo>
                      <a:pt x="3451" y="1973"/>
                      <a:pt x="2671" y="1808"/>
                      <a:pt x="1972" y="1480"/>
                    </a:cubicBezTo>
                    <a:cubicBezTo>
                      <a:pt x="1233" y="1192"/>
                      <a:pt x="575" y="740"/>
                      <a:pt x="0" y="247"/>
                    </a:cubicBezTo>
                    <a:lnTo>
                      <a:pt x="0" y="247"/>
                    </a:lnTo>
                    <a:cubicBezTo>
                      <a:pt x="986" y="1562"/>
                      <a:pt x="2506" y="2383"/>
                      <a:pt x="4191" y="2424"/>
                    </a:cubicBezTo>
                    <a:cubicBezTo>
                      <a:pt x="4226" y="2425"/>
                      <a:pt x="4261" y="2426"/>
                      <a:pt x="4296" y="2426"/>
                    </a:cubicBezTo>
                    <a:cubicBezTo>
                      <a:pt x="5940" y="2426"/>
                      <a:pt x="7452" y="1489"/>
                      <a:pt x="82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67"/>
              <p:cNvSpPr/>
              <p:nvPr/>
            </p:nvSpPr>
            <p:spPr>
              <a:xfrm>
                <a:off x="-58710" y="1655312"/>
                <a:ext cx="7556" cy="58202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437" extrusionOk="0">
                    <a:moveTo>
                      <a:pt x="329" y="0"/>
                    </a:moveTo>
                    <a:cubicBezTo>
                      <a:pt x="0" y="1479"/>
                      <a:pt x="0" y="2999"/>
                      <a:pt x="329" y="4437"/>
                    </a:cubicBezTo>
                    <a:cubicBezTo>
                      <a:pt x="493" y="3739"/>
                      <a:pt x="575" y="2958"/>
                      <a:pt x="575" y="2219"/>
                    </a:cubicBezTo>
                    <a:cubicBezTo>
                      <a:pt x="575" y="1479"/>
                      <a:pt x="493" y="740"/>
                      <a:pt x="3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67"/>
              <p:cNvSpPr/>
              <p:nvPr/>
            </p:nvSpPr>
            <p:spPr>
              <a:xfrm>
                <a:off x="-76497" y="1647769"/>
                <a:ext cx="45819" cy="33961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2589" extrusionOk="0">
                    <a:moveTo>
                      <a:pt x="0" y="0"/>
                    </a:moveTo>
                    <a:lnTo>
                      <a:pt x="1644" y="2588"/>
                    </a:lnTo>
                    <a:lnTo>
                      <a:pt x="34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67"/>
              <p:cNvSpPr/>
              <p:nvPr/>
            </p:nvSpPr>
            <p:spPr>
              <a:xfrm>
                <a:off x="-46865" y="1554543"/>
                <a:ext cx="1640" cy="39352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000" fill="none" extrusionOk="0">
                    <a:moveTo>
                      <a:pt x="1" y="2999"/>
                    </a:moveTo>
                    <a:lnTo>
                      <a:pt x="124" y="0"/>
                    </a:lnTo>
                  </a:path>
                </a:pathLst>
              </a:custGeom>
              <a:noFill/>
              <a:ln w="13350" cap="flat" cmpd="sng">
                <a:solidFill>
                  <a:srgbClr val="FFFFFF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67"/>
              <p:cNvSpPr/>
              <p:nvPr/>
            </p:nvSpPr>
            <p:spPr>
              <a:xfrm>
                <a:off x="-72732" y="1535143"/>
                <a:ext cx="4867" cy="39890"/>
              </a:xfrm>
              <a:custGeom>
                <a:avLst/>
                <a:gdLst/>
                <a:ahLst/>
                <a:cxnLst/>
                <a:rect l="l" t="t" r="r" b="b"/>
                <a:pathLst>
                  <a:path w="371" h="3041" fill="none" extrusionOk="0">
                    <a:moveTo>
                      <a:pt x="371" y="3040"/>
                    </a:moveTo>
                    <a:cubicBezTo>
                      <a:pt x="247" y="2013"/>
                      <a:pt x="124" y="986"/>
                      <a:pt x="1" y="0"/>
                    </a:cubicBezTo>
                  </a:path>
                </a:pathLst>
              </a:custGeom>
              <a:noFill/>
              <a:ln w="13350" cap="flat" cmpd="sng">
                <a:solidFill>
                  <a:srgbClr val="FFFFFF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67"/>
              <p:cNvSpPr/>
              <p:nvPr/>
            </p:nvSpPr>
            <p:spPr>
              <a:xfrm>
                <a:off x="-48478" y="1478016"/>
                <a:ext cx="7556" cy="38277"/>
              </a:xfrm>
              <a:custGeom>
                <a:avLst/>
                <a:gdLst/>
                <a:ahLst/>
                <a:cxnLst/>
                <a:rect l="l" t="t" r="r" b="b"/>
                <a:pathLst>
                  <a:path w="576" h="2918" fill="none" extrusionOk="0">
                    <a:moveTo>
                      <a:pt x="1" y="2918"/>
                    </a:moveTo>
                    <a:cubicBezTo>
                      <a:pt x="206" y="1932"/>
                      <a:pt x="370" y="946"/>
                      <a:pt x="576" y="1"/>
                    </a:cubicBezTo>
                  </a:path>
                </a:pathLst>
              </a:custGeom>
              <a:noFill/>
              <a:ln w="13350" cap="flat" cmpd="sng">
                <a:solidFill>
                  <a:srgbClr val="FFFFFF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67"/>
              <p:cNvSpPr/>
              <p:nvPr/>
            </p:nvSpPr>
            <p:spPr>
              <a:xfrm>
                <a:off x="-21535" y="1486109"/>
                <a:ext cx="15636" cy="35037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2671" fill="none" extrusionOk="0">
                    <a:moveTo>
                      <a:pt x="1" y="2670"/>
                    </a:moveTo>
                    <a:cubicBezTo>
                      <a:pt x="411" y="1767"/>
                      <a:pt x="781" y="863"/>
                      <a:pt x="1192" y="0"/>
                    </a:cubicBezTo>
                  </a:path>
                </a:pathLst>
              </a:custGeom>
              <a:noFill/>
              <a:ln w="13350" cap="flat" cmpd="sng">
                <a:solidFill>
                  <a:srgbClr val="FFFFFF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67"/>
              <p:cNvSpPr/>
              <p:nvPr/>
            </p:nvSpPr>
            <p:spPr>
              <a:xfrm>
                <a:off x="-86742" y="1478016"/>
                <a:ext cx="8107" cy="26956"/>
              </a:xfrm>
              <a:custGeom>
                <a:avLst/>
                <a:gdLst/>
                <a:ahLst/>
                <a:cxnLst/>
                <a:rect l="l" t="t" r="r" b="b"/>
                <a:pathLst>
                  <a:path w="618" h="2055" fill="none" extrusionOk="0">
                    <a:moveTo>
                      <a:pt x="617" y="2055"/>
                    </a:moveTo>
                    <a:lnTo>
                      <a:pt x="1" y="1"/>
                    </a:lnTo>
                  </a:path>
                </a:pathLst>
              </a:custGeom>
              <a:noFill/>
              <a:ln w="13350" cap="flat" cmpd="sng">
                <a:solidFill>
                  <a:srgbClr val="FFFFFF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67"/>
              <p:cNvSpPr/>
              <p:nvPr/>
            </p:nvSpPr>
            <p:spPr>
              <a:xfrm>
                <a:off x="-124992" y="1474789"/>
                <a:ext cx="17250" cy="31810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2425" fill="none" extrusionOk="0">
                    <a:moveTo>
                      <a:pt x="1315" y="2424"/>
                    </a:moveTo>
                    <a:lnTo>
                      <a:pt x="0" y="0"/>
                    </a:lnTo>
                  </a:path>
                </a:pathLst>
              </a:custGeom>
              <a:noFill/>
              <a:ln w="13350" cap="flat" cmpd="sng">
                <a:solidFill>
                  <a:srgbClr val="FFFFFF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67"/>
              <p:cNvSpPr/>
              <p:nvPr/>
            </p:nvSpPr>
            <p:spPr>
              <a:xfrm>
                <a:off x="-176190" y="1441916"/>
                <a:ext cx="17800" cy="23730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809" fill="none" extrusionOk="0">
                    <a:moveTo>
                      <a:pt x="1356" y="1808"/>
                    </a:moveTo>
                    <a:lnTo>
                      <a:pt x="1" y="1"/>
                    </a:lnTo>
                  </a:path>
                </a:pathLst>
              </a:custGeom>
              <a:noFill/>
              <a:ln w="13350" cap="flat" cmpd="sng">
                <a:solidFill>
                  <a:srgbClr val="FFFFFF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67"/>
              <p:cNvSpPr/>
              <p:nvPr/>
            </p:nvSpPr>
            <p:spPr>
              <a:xfrm>
                <a:off x="-141166" y="1419289"/>
                <a:ext cx="11334" cy="28570"/>
              </a:xfrm>
              <a:custGeom>
                <a:avLst/>
                <a:gdLst/>
                <a:ahLst/>
                <a:cxnLst/>
                <a:rect l="l" t="t" r="r" b="b"/>
                <a:pathLst>
                  <a:path w="864" h="2178" fill="none" extrusionOk="0">
                    <a:moveTo>
                      <a:pt x="863" y="2177"/>
                    </a:moveTo>
                    <a:cubicBezTo>
                      <a:pt x="576" y="1438"/>
                      <a:pt x="288" y="740"/>
                      <a:pt x="1" y="0"/>
                    </a:cubicBezTo>
                  </a:path>
                </a:pathLst>
              </a:custGeom>
              <a:noFill/>
              <a:ln w="13350" cap="flat" cmpd="sng">
                <a:solidFill>
                  <a:srgbClr val="FFFFFF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67"/>
              <p:cNvSpPr/>
              <p:nvPr/>
            </p:nvSpPr>
            <p:spPr>
              <a:xfrm>
                <a:off x="-98049" y="1416049"/>
                <a:ext cx="13" cy="28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2178" fill="none" extrusionOk="0">
                    <a:moveTo>
                      <a:pt x="0" y="2178"/>
                    </a:moveTo>
                    <a:lnTo>
                      <a:pt x="0" y="1"/>
                    </a:lnTo>
                  </a:path>
                </a:pathLst>
              </a:custGeom>
              <a:noFill/>
              <a:ln w="13350" cap="flat" cmpd="sng">
                <a:solidFill>
                  <a:srgbClr val="FFFFFF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67"/>
              <p:cNvSpPr/>
              <p:nvPr/>
            </p:nvSpPr>
            <p:spPr>
              <a:xfrm>
                <a:off x="-63025" y="1420902"/>
                <a:ext cx="3240" cy="26956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055" fill="none" extrusionOk="0">
                    <a:moveTo>
                      <a:pt x="0" y="2054"/>
                    </a:moveTo>
                    <a:cubicBezTo>
                      <a:pt x="83" y="1356"/>
                      <a:pt x="165" y="658"/>
                      <a:pt x="247" y="0"/>
                    </a:cubicBezTo>
                  </a:path>
                </a:pathLst>
              </a:custGeom>
              <a:noFill/>
              <a:ln w="13350" cap="flat" cmpd="sng">
                <a:solidFill>
                  <a:srgbClr val="FFFFFF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67"/>
              <p:cNvSpPr/>
              <p:nvPr/>
            </p:nvSpPr>
            <p:spPr>
              <a:xfrm>
                <a:off x="-31229" y="1420902"/>
                <a:ext cx="9707" cy="2857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2178" fill="none" extrusionOk="0">
                    <a:moveTo>
                      <a:pt x="0" y="2178"/>
                    </a:moveTo>
                    <a:cubicBezTo>
                      <a:pt x="247" y="1438"/>
                      <a:pt x="493" y="740"/>
                      <a:pt x="740" y="0"/>
                    </a:cubicBezTo>
                  </a:path>
                </a:pathLst>
              </a:custGeom>
              <a:noFill/>
              <a:ln w="13350" cap="flat" cmpd="sng">
                <a:solidFill>
                  <a:srgbClr val="FFFFFF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67"/>
              <p:cNvSpPr/>
              <p:nvPr/>
            </p:nvSpPr>
            <p:spPr>
              <a:xfrm>
                <a:off x="-2672" y="1427369"/>
                <a:ext cx="22641" cy="36112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2753" fill="none" extrusionOk="0">
                    <a:moveTo>
                      <a:pt x="0" y="2753"/>
                    </a:moveTo>
                    <a:cubicBezTo>
                      <a:pt x="576" y="1849"/>
                      <a:pt x="1151" y="904"/>
                      <a:pt x="1726" y="0"/>
                    </a:cubicBezTo>
                  </a:path>
                </a:pathLst>
              </a:custGeom>
              <a:noFill/>
              <a:ln w="13350" cap="flat" cmpd="sng">
                <a:solidFill>
                  <a:srgbClr val="FFFFFF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67"/>
              <p:cNvSpPr/>
              <p:nvPr/>
            </p:nvSpPr>
            <p:spPr>
              <a:xfrm>
                <a:off x="29663" y="1444606"/>
                <a:ext cx="22103" cy="25343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1932" fill="none" extrusionOk="0">
                    <a:moveTo>
                      <a:pt x="0" y="1932"/>
                    </a:moveTo>
                    <a:lnTo>
                      <a:pt x="1685" y="1"/>
                    </a:lnTo>
                  </a:path>
                </a:pathLst>
              </a:custGeom>
              <a:noFill/>
              <a:ln w="13350" cap="flat" cmpd="sng">
                <a:solidFill>
                  <a:srgbClr val="FFFFFF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67"/>
              <p:cNvSpPr/>
              <p:nvPr/>
            </p:nvSpPr>
            <p:spPr>
              <a:xfrm>
                <a:off x="-339464" y="1740445"/>
                <a:ext cx="35037" cy="23730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1809" fill="none" extrusionOk="0">
                    <a:moveTo>
                      <a:pt x="0" y="1"/>
                    </a:moveTo>
                    <a:lnTo>
                      <a:pt x="2671" y="1809"/>
                    </a:lnTo>
                  </a:path>
                </a:pathLst>
              </a:custGeom>
              <a:noFill/>
              <a:ln w="13350" cap="flat" cmpd="sng">
                <a:solidFill>
                  <a:srgbClr val="1F345F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67"/>
              <p:cNvSpPr/>
              <p:nvPr/>
            </p:nvSpPr>
            <p:spPr>
              <a:xfrm>
                <a:off x="-345931" y="1802425"/>
                <a:ext cx="39353" cy="14560"/>
              </a:xfrm>
              <a:custGeom>
                <a:avLst/>
                <a:gdLst/>
                <a:ahLst/>
                <a:cxnLst/>
                <a:rect l="l" t="t" r="r" b="b"/>
                <a:pathLst>
                  <a:path w="3000" h="1110" fill="none" extrusionOk="0">
                    <a:moveTo>
                      <a:pt x="0" y="0"/>
                    </a:moveTo>
                    <a:lnTo>
                      <a:pt x="2999" y="1109"/>
                    </a:lnTo>
                  </a:path>
                </a:pathLst>
              </a:custGeom>
              <a:noFill/>
              <a:ln w="13350" cap="flat" cmpd="sng">
                <a:solidFill>
                  <a:srgbClr val="1F345F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67"/>
              <p:cNvSpPr/>
              <p:nvPr/>
            </p:nvSpPr>
            <p:spPr>
              <a:xfrm>
                <a:off x="-344317" y="1861703"/>
                <a:ext cx="28570" cy="4853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370" fill="none" extrusionOk="0">
                    <a:moveTo>
                      <a:pt x="1" y="0"/>
                    </a:moveTo>
                    <a:lnTo>
                      <a:pt x="2178" y="370"/>
                    </a:lnTo>
                  </a:path>
                </a:pathLst>
              </a:custGeom>
              <a:noFill/>
              <a:ln w="13350" cap="flat" cmpd="sng">
                <a:solidFill>
                  <a:srgbClr val="1F345F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67"/>
              <p:cNvSpPr/>
              <p:nvPr/>
            </p:nvSpPr>
            <p:spPr>
              <a:xfrm>
                <a:off x="-342704" y="1923670"/>
                <a:ext cx="2534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1" fill="none" extrusionOk="0">
                    <a:moveTo>
                      <a:pt x="1" y="0"/>
                    </a:moveTo>
                    <a:lnTo>
                      <a:pt x="1932" y="0"/>
                    </a:lnTo>
                  </a:path>
                </a:pathLst>
              </a:custGeom>
              <a:noFill/>
              <a:ln w="13350" cap="flat" cmpd="sng">
                <a:solidFill>
                  <a:srgbClr val="1F345F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67"/>
              <p:cNvSpPr/>
              <p:nvPr/>
            </p:nvSpPr>
            <p:spPr>
              <a:xfrm>
                <a:off x="-349171" y="1985637"/>
                <a:ext cx="22116" cy="1627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124" fill="none" extrusionOk="0">
                    <a:moveTo>
                      <a:pt x="1" y="0"/>
                    </a:moveTo>
                    <a:lnTo>
                      <a:pt x="1685" y="124"/>
                    </a:lnTo>
                  </a:path>
                </a:pathLst>
              </a:custGeom>
              <a:noFill/>
              <a:ln w="13350" cap="flat" cmpd="sng">
                <a:solidFill>
                  <a:srgbClr val="1F345F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67"/>
              <p:cNvSpPr/>
              <p:nvPr/>
            </p:nvSpPr>
            <p:spPr>
              <a:xfrm>
                <a:off x="180540" y="1743685"/>
                <a:ext cx="30196" cy="14023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1069" fill="none" extrusionOk="0">
                    <a:moveTo>
                      <a:pt x="1" y="1069"/>
                    </a:moveTo>
                    <a:lnTo>
                      <a:pt x="2301" y="0"/>
                    </a:lnTo>
                  </a:path>
                </a:pathLst>
              </a:custGeom>
              <a:noFill/>
              <a:ln w="13350" cap="flat" cmpd="sng">
                <a:solidFill>
                  <a:srgbClr val="1F345F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67"/>
              <p:cNvSpPr/>
              <p:nvPr/>
            </p:nvSpPr>
            <p:spPr>
              <a:xfrm>
                <a:off x="199403" y="1805652"/>
                <a:ext cx="25343" cy="8093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617" fill="none" extrusionOk="0">
                    <a:moveTo>
                      <a:pt x="0" y="617"/>
                    </a:moveTo>
                    <a:lnTo>
                      <a:pt x="1931" y="1"/>
                    </a:lnTo>
                  </a:path>
                </a:pathLst>
              </a:custGeom>
              <a:noFill/>
              <a:ln w="13350" cap="flat" cmpd="sng">
                <a:solidFill>
                  <a:srgbClr val="1F345F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67"/>
              <p:cNvSpPr/>
              <p:nvPr/>
            </p:nvSpPr>
            <p:spPr>
              <a:xfrm>
                <a:off x="201017" y="1851996"/>
                <a:ext cx="31810" cy="8093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617" fill="none" extrusionOk="0">
                    <a:moveTo>
                      <a:pt x="1" y="617"/>
                    </a:moveTo>
                    <a:lnTo>
                      <a:pt x="2424" y="1"/>
                    </a:lnTo>
                  </a:path>
                </a:pathLst>
              </a:custGeom>
              <a:noFill/>
              <a:ln w="13350" cap="flat" cmpd="sng">
                <a:solidFill>
                  <a:srgbClr val="1F345F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67"/>
              <p:cNvSpPr/>
              <p:nvPr/>
            </p:nvSpPr>
            <p:spPr>
              <a:xfrm>
                <a:off x="209097" y="1897802"/>
                <a:ext cx="26956" cy="4867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371" fill="none" extrusionOk="0">
                    <a:moveTo>
                      <a:pt x="1" y="370"/>
                    </a:moveTo>
                    <a:lnTo>
                      <a:pt x="2055" y="0"/>
                    </a:lnTo>
                  </a:path>
                </a:pathLst>
              </a:custGeom>
              <a:noFill/>
              <a:ln w="13350" cap="flat" cmpd="sng">
                <a:solidFill>
                  <a:srgbClr val="1F345F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67"/>
              <p:cNvSpPr/>
              <p:nvPr/>
            </p:nvSpPr>
            <p:spPr>
              <a:xfrm>
                <a:off x="222031" y="1981859"/>
                <a:ext cx="26956" cy="9720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741" fill="none" extrusionOk="0">
                    <a:moveTo>
                      <a:pt x="1" y="1"/>
                    </a:moveTo>
                    <a:lnTo>
                      <a:pt x="2055" y="740"/>
                    </a:lnTo>
                  </a:path>
                </a:pathLst>
              </a:custGeom>
              <a:noFill/>
              <a:ln w="13350" cap="flat" cmpd="sng">
                <a:solidFill>
                  <a:srgbClr val="1F345F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67"/>
              <p:cNvSpPr/>
              <p:nvPr/>
            </p:nvSpPr>
            <p:spPr>
              <a:xfrm>
                <a:off x="218804" y="2055684"/>
                <a:ext cx="31810" cy="13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1" fill="none" extrusionOk="0">
                    <a:moveTo>
                      <a:pt x="0" y="1"/>
                    </a:moveTo>
                    <a:lnTo>
                      <a:pt x="2424" y="1"/>
                    </a:lnTo>
                  </a:path>
                </a:pathLst>
              </a:custGeom>
              <a:noFill/>
              <a:ln w="13350" cap="flat" cmpd="sng">
                <a:solidFill>
                  <a:srgbClr val="1F345F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67"/>
              <p:cNvSpPr/>
              <p:nvPr/>
            </p:nvSpPr>
            <p:spPr>
              <a:xfrm>
                <a:off x="229574" y="2121967"/>
                <a:ext cx="33974" cy="13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" fill="none" extrusionOk="0">
                    <a:moveTo>
                      <a:pt x="1" y="1"/>
                    </a:moveTo>
                    <a:lnTo>
                      <a:pt x="2589" y="1"/>
                    </a:lnTo>
                  </a:path>
                </a:pathLst>
              </a:custGeom>
              <a:noFill/>
              <a:ln w="13350" cap="flat" cmpd="sng">
                <a:solidFill>
                  <a:srgbClr val="1F345F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67"/>
              <p:cNvSpPr/>
              <p:nvPr/>
            </p:nvSpPr>
            <p:spPr>
              <a:xfrm>
                <a:off x="239281" y="2183934"/>
                <a:ext cx="25343" cy="3253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248" fill="none" extrusionOk="0">
                    <a:moveTo>
                      <a:pt x="0" y="247"/>
                    </a:moveTo>
                    <a:lnTo>
                      <a:pt x="1931" y="1"/>
                    </a:lnTo>
                  </a:path>
                </a:pathLst>
              </a:custGeom>
              <a:noFill/>
              <a:ln w="13350" cap="flat" cmpd="sng">
                <a:solidFill>
                  <a:srgbClr val="1F345F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67"/>
              <p:cNvSpPr/>
              <p:nvPr/>
            </p:nvSpPr>
            <p:spPr>
              <a:xfrm>
                <a:off x="-362104" y="2049217"/>
                <a:ext cx="26956" cy="7569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577" fill="none" extrusionOk="0">
                    <a:moveTo>
                      <a:pt x="1" y="1"/>
                    </a:moveTo>
                    <a:cubicBezTo>
                      <a:pt x="740" y="1"/>
                      <a:pt x="1439" y="206"/>
                      <a:pt x="2055" y="576"/>
                    </a:cubicBezTo>
                  </a:path>
                </a:pathLst>
              </a:custGeom>
              <a:noFill/>
              <a:ln w="13350" cap="flat" cmpd="sng">
                <a:solidFill>
                  <a:srgbClr val="1F345F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67"/>
              <p:cNvSpPr/>
              <p:nvPr/>
            </p:nvSpPr>
            <p:spPr>
              <a:xfrm>
                <a:off x="-365331" y="2116576"/>
                <a:ext cx="28570" cy="1640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125" fill="none" extrusionOk="0">
                    <a:moveTo>
                      <a:pt x="0" y="42"/>
                    </a:moveTo>
                    <a:cubicBezTo>
                      <a:pt x="740" y="124"/>
                      <a:pt x="1479" y="83"/>
                      <a:pt x="2178" y="1"/>
                    </a:cubicBezTo>
                  </a:path>
                </a:pathLst>
              </a:custGeom>
              <a:noFill/>
              <a:ln w="13350" cap="flat" cmpd="sng">
                <a:solidFill>
                  <a:srgbClr val="1F345F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421109" y="7937"/>
            <a:ext cx="0" cy="25956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38" name="Google Shape;438;p33"/>
          <p:cNvGrpSpPr/>
          <p:nvPr/>
        </p:nvGrpSpPr>
        <p:grpSpPr>
          <a:xfrm>
            <a:off x="8246725" y="2"/>
            <a:ext cx="349814" cy="2164655"/>
            <a:chOff x="722369" y="517297"/>
            <a:chExt cx="321314" cy="1988111"/>
          </a:xfrm>
        </p:grpSpPr>
        <p:sp>
          <p:nvSpPr>
            <p:cNvPr id="439" name="Google Shape;439;p33"/>
            <p:cNvSpPr/>
            <p:nvPr/>
          </p:nvSpPr>
          <p:spPr>
            <a:xfrm>
              <a:off x="722369" y="2199805"/>
              <a:ext cx="321314" cy="305603"/>
            </a:xfrm>
            <a:custGeom>
              <a:avLst/>
              <a:gdLst/>
              <a:ahLst/>
              <a:cxnLst/>
              <a:rect l="l" t="t" r="r" b="b"/>
              <a:pathLst>
                <a:path w="16300" h="15503" extrusionOk="0">
                  <a:moveTo>
                    <a:pt x="8150" y="1"/>
                  </a:moveTo>
                  <a:lnTo>
                    <a:pt x="5633" y="5110"/>
                  </a:lnTo>
                  <a:lnTo>
                    <a:pt x="0" y="5932"/>
                  </a:lnTo>
                  <a:lnTo>
                    <a:pt x="4062" y="9895"/>
                  </a:lnTo>
                  <a:lnTo>
                    <a:pt x="3115" y="15503"/>
                  </a:lnTo>
                  <a:lnTo>
                    <a:pt x="8150" y="12861"/>
                  </a:lnTo>
                  <a:lnTo>
                    <a:pt x="13184" y="15503"/>
                  </a:lnTo>
                  <a:lnTo>
                    <a:pt x="12212" y="9895"/>
                  </a:lnTo>
                  <a:lnTo>
                    <a:pt x="16299" y="5932"/>
                  </a:lnTo>
                  <a:lnTo>
                    <a:pt x="10667" y="5110"/>
                  </a:lnTo>
                  <a:lnTo>
                    <a:pt x="81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3"/>
            <p:cNvSpPr/>
            <p:nvPr/>
          </p:nvSpPr>
          <p:spPr>
            <a:xfrm>
              <a:off x="879083" y="517297"/>
              <a:ext cx="7885" cy="1700854"/>
            </a:xfrm>
            <a:custGeom>
              <a:avLst/>
              <a:gdLst/>
              <a:ahLst/>
              <a:cxnLst/>
              <a:rect l="l" t="t" r="r" b="b"/>
              <a:pathLst>
                <a:path w="400" h="86283" extrusionOk="0">
                  <a:moveTo>
                    <a:pt x="0" y="0"/>
                  </a:moveTo>
                  <a:lnTo>
                    <a:pt x="0" y="86282"/>
                  </a:lnTo>
                  <a:lnTo>
                    <a:pt x="200" y="85859"/>
                  </a:lnTo>
                  <a:lnTo>
                    <a:pt x="399" y="86282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Doll Child Toy Baby Transport, PNG, 512x512px, Doll, Artwork, Baby  Transport, Cartoon, Child Download Free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8834">
            <a:off x="-540077" y="3657326"/>
            <a:ext cx="2521040" cy="157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Cute teddy bear doll 1667187 Vector Art at Vecteez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Premium Vector | Doll robot car duck toys object for small kids to play  cartoon in cardboard box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63" b="89941" l="9763" r="89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12" y="3273765"/>
            <a:ext cx="2323939" cy="232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G2 Consonants &amp;amp; Vowels | English - Quizizz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08" y="372753"/>
            <a:ext cx="703669" cy="70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2" descr="KG2 Consonants &amp;amp; Vowels | English - Quizizz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9171">
            <a:off x="79133" y="2377793"/>
            <a:ext cx="703669" cy="70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itle 1"/>
          <p:cNvSpPr txBox="1">
            <a:spLocks/>
          </p:cNvSpPr>
          <p:nvPr/>
        </p:nvSpPr>
        <p:spPr>
          <a:xfrm>
            <a:off x="2631968" y="467707"/>
            <a:ext cx="4399500" cy="15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chi Hand"/>
              <a:buNone/>
              <a:defRPr sz="6000" b="0" i="0" u="none" strike="noStrike" cap="none">
                <a:solidFill>
                  <a:schemeClr val="lt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Jokerman" panose="04090605060D06020702" pitchFamily="82" charset="0"/>
              </a:rPr>
              <a:t>G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Jokerman" panose="04090605060D06020702" pitchFamily="82" charset="0"/>
              </a:rPr>
              <a:t>a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Jokerman" panose="04090605060D06020702" pitchFamily="82" charset="0"/>
              </a:rPr>
              <a:t>m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Jokerman" panose="04090605060D06020702" pitchFamily="82" charset="0"/>
              </a:rPr>
              <a:t>e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Jokerman" panose="04090605060D06020702" pitchFamily="82" charset="0"/>
              </a:rPr>
              <a:t>show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Jokerman" panose="04090605060D06020702" pitchFamily="82" charset="0"/>
            </a:endParaRPr>
          </a:p>
        </p:txBody>
      </p:sp>
      <p:sp>
        <p:nvSpPr>
          <p:cNvPr id="49" name="Subtitle 3"/>
          <p:cNvSpPr>
            <a:spLocks noGrp="1"/>
          </p:cNvSpPr>
          <p:nvPr>
            <p:ph type="subTitle" idx="1"/>
          </p:nvPr>
        </p:nvSpPr>
        <p:spPr>
          <a:xfrm>
            <a:off x="850667" y="1461447"/>
            <a:ext cx="7560777" cy="2208336"/>
          </a:xfrm>
          <a:noFill/>
          <a:ln>
            <a:noFill/>
          </a:ln>
        </p:spPr>
        <p:txBody>
          <a:bodyPr/>
          <a:lstStyle/>
          <a:p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UTM Gradoo" panose="02040603050506020204" pitchFamily="18" charset="0"/>
              </a:rPr>
              <a:t>Nhìn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UTM Gradoo" panose="02040603050506020204" pitchFamily="18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UTM Gradoo" panose="02040603050506020204" pitchFamily="18" charset="0"/>
              </a:rPr>
              <a:t>tranh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UTM Gradoo" panose="02040603050506020204" pitchFamily="18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UTM Gradoo" panose="02040603050506020204" pitchFamily="18" charset="0"/>
              </a:rPr>
              <a:t>đoán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UTM Gradoo" panose="02040603050506020204" pitchFamily="18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UTM Gradoo" panose="02040603050506020204" pitchFamily="18" charset="0"/>
              </a:rPr>
              <a:t>trò</a:t>
            </a:r>
            <a:r>
              <a:rPr lang="en-US" sz="4400" b="1" i="1" dirty="0" smtClean="0">
                <a:solidFill>
                  <a:srgbClr val="C00000"/>
                </a:solidFill>
                <a:latin typeface="UTM Gradoo" panose="02040603050506020204" pitchFamily="18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UTM Gradoo" panose="02040603050506020204" pitchFamily="18" charset="0"/>
              </a:rPr>
              <a:t>chơi</a:t>
            </a:r>
            <a:r>
              <a:rPr lang="en-US" sz="4400" b="1" i="1" dirty="0" smtClean="0">
                <a:solidFill>
                  <a:srgbClr val="C00000"/>
                </a:solidFill>
                <a:latin typeface="UTM Gradoo" panose="02040603050506020204" pitchFamily="18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UTM Gradoo" panose="02040603050506020204" pitchFamily="18" charset="0"/>
              </a:rPr>
              <a:t>hoặc</a:t>
            </a:r>
            <a:r>
              <a:rPr lang="en-US" sz="4400" b="1" dirty="0" smtClean="0">
                <a:latin typeface="UTM Gradoo" panose="0204060305050602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1">
                    <a:lumMod val="75000"/>
                  </a:schemeClr>
                </a:solidFill>
                <a:latin typeface="UTM Gradoo" panose="02040603050506020204" pitchFamily="18" charset="0"/>
              </a:rPr>
              <a:t>đồ</a:t>
            </a:r>
            <a:r>
              <a:rPr lang="en-US" sz="4400" b="1" i="1" dirty="0" smtClean="0">
                <a:solidFill>
                  <a:schemeClr val="accent1">
                    <a:lumMod val="75000"/>
                  </a:schemeClr>
                </a:solidFill>
                <a:latin typeface="UTM Gradoo" panose="0204060305050602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1">
                    <a:lumMod val="75000"/>
                  </a:schemeClr>
                </a:solidFill>
                <a:latin typeface="UTM Gradoo" panose="02040603050506020204" pitchFamily="18" charset="0"/>
              </a:rPr>
              <a:t>chơi</a:t>
            </a:r>
            <a:endParaRPr lang="en-US" sz="4400" b="1" i="1" dirty="0">
              <a:solidFill>
                <a:schemeClr val="accent1">
                  <a:lumMod val="75000"/>
                </a:schemeClr>
              </a:solidFill>
              <a:latin typeface="UTM Gradoo" panose="02040603050506020204" pitchFamily="18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00" b="94375" l="0" r="98125">
                        <a14:foregroundMark x1="22031" y1="70469" x2="22031" y2="70469"/>
                        <a14:foregroundMark x1="9219" y1="70625" x2="9219" y2="7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251" y="2867452"/>
            <a:ext cx="2789216" cy="278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263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13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421109" y="7937"/>
            <a:ext cx="0" cy="25956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38" name="Google Shape;438;p33"/>
          <p:cNvGrpSpPr/>
          <p:nvPr/>
        </p:nvGrpSpPr>
        <p:grpSpPr>
          <a:xfrm>
            <a:off x="8246725" y="2"/>
            <a:ext cx="349814" cy="2164655"/>
            <a:chOff x="722369" y="517297"/>
            <a:chExt cx="321314" cy="1988111"/>
          </a:xfrm>
        </p:grpSpPr>
        <p:sp>
          <p:nvSpPr>
            <p:cNvPr id="439" name="Google Shape;439;p33"/>
            <p:cNvSpPr/>
            <p:nvPr/>
          </p:nvSpPr>
          <p:spPr>
            <a:xfrm>
              <a:off x="722369" y="2199805"/>
              <a:ext cx="321314" cy="305603"/>
            </a:xfrm>
            <a:custGeom>
              <a:avLst/>
              <a:gdLst/>
              <a:ahLst/>
              <a:cxnLst/>
              <a:rect l="l" t="t" r="r" b="b"/>
              <a:pathLst>
                <a:path w="16300" h="15503" extrusionOk="0">
                  <a:moveTo>
                    <a:pt x="8150" y="1"/>
                  </a:moveTo>
                  <a:lnTo>
                    <a:pt x="5633" y="5110"/>
                  </a:lnTo>
                  <a:lnTo>
                    <a:pt x="0" y="5932"/>
                  </a:lnTo>
                  <a:lnTo>
                    <a:pt x="4062" y="9895"/>
                  </a:lnTo>
                  <a:lnTo>
                    <a:pt x="3115" y="15503"/>
                  </a:lnTo>
                  <a:lnTo>
                    <a:pt x="8150" y="12861"/>
                  </a:lnTo>
                  <a:lnTo>
                    <a:pt x="13184" y="15503"/>
                  </a:lnTo>
                  <a:lnTo>
                    <a:pt x="12212" y="9895"/>
                  </a:lnTo>
                  <a:lnTo>
                    <a:pt x="16299" y="5932"/>
                  </a:lnTo>
                  <a:lnTo>
                    <a:pt x="10667" y="5110"/>
                  </a:lnTo>
                  <a:lnTo>
                    <a:pt x="81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3"/>
            <p:cNvSpPr/>
            <p:nvPr/>
          </p:nvSpPr>
          <p:spPr>
            <a:xfrm>
              <a:off x="879083" y="517297"/>
              <a:ext cx="7885" cy="1700854"/>
            </a:xfrm>
            <a:custGeom>
              <a:avLst/>
              <a:gdLst/>
              <a:ahLst/>
              <a:cxnLst/>
              <a:rect l="l" t="t" r="r" b="b"/>
              <a:pathLst>
                <a:path w="400" h="86283" extrusionOk="0">
                  <a:moveTo>
                    <a:pt x="0" y="0"/>
                  </a:moveTo>
                  <a:lnTo>
                    <a:pt x="0" y="86282"/>
                  </a:lnTo>
                  <a:lnTo>
                    <a:pt x="200" y="85859"/>
                  </a:lnTo>
                  <a:lnTo>
                    <a:pt x="399" y="86282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1" name="Google Shape;441;p33"/>
          <p:cNvGrpSpPr/>
          <p:nvPr/>
        </p:nvGrpSpPr>
        <p:grpSpPr>
          <a:xfrm flipH="1">
            <a:off x="7757774" y="920970"/>
            <a:ext cx="1538614" cy="1908467"/>
            <a:chOff x="722377" y="1464887"/>
            <a:chExt cx="2317995" cy="4227339"/>
          </a:xfrm>
        </p:grpSpPr>
        <p:sp>
          <p:nvSpPr>
            <p:cNvPr id="442" name="Google Shape;442;p33"/>
            <p:cNvSpPr/>
            <p:nvPr/>
          </p:nvSpPr>
          <p:spPr>
            <a:xfrm rot="-544881">
              <a:off x="1869896" y="3021002"/>
              <a:ext cx="608224" cy="263974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3" name="Google Shape;443;p33"/>
            <p:cNvGrpSpPr/>
            <p:nvPr/>
          </p:nvGrpSpPr>
          <p:grpSpPr>
            <a:xfrm flipH="1">
              <a:off x="722377" y="1464887"/>
              <a:ext cx="2317995" cy="2214941"/>
              <a:chOff x="2237984" y="3422644"/>
              <a:chExt cx="1260260" cy="1204231"/>
            </a:xfrm>
          </p:grpSpPr>
          <p:sp>
            <p:nvSpPr>
              <p:cNvPr id="444" name="Google Shape;444;p33"/>
              <p:cNvSpPr/>
              <p:nvPr/>
            </p:nvSpPr>
            <p:spPr>
              <a:xfrm>
                <a:off x="2237984" y="3873015"/>
                <a:ext cx="297245" cy="210056"/>
              </a:xfrm>
              <a:custGeom>
                <a:avLst/>
                <a:gdLst/>
                <a:ahLst/>
                <a:cxnLst/>
                <a:rect l="l" t="t" r="r" b="b"/>
                <a:pathLst>
                  <a:path w="15079" h="10656" extrusionOk="0">
                    <a:moveTo>
                      <a:pt x="11379" y="0"/>
                    </a:moveTo>
                    <a:cubicBezTo>
                      <a:pt x="10025" y="0"/>
                      <a:pt x="9293" y="1809"/>
                      <a:pt x="9596" y="3229"/>
                    </a:cubicBezTo>
                    <a:cubicBezTo>
                      <a:pt x="9596" y="3229"/>
                      <a:pt x="8030" y="962"/>
                      <a:pt x="5706" y="962"/>
                    </a:cubicBezTo>
                    <a:cubicBezTo>
                      <a:pt x="5025" y="962"/>
                      <a:pt x="4280" y="1156"/>
                      <a:pt x="3489" y="1659"/>
                    </a:cubicBezTo>
                    <a:cubicBezTo>
                      <a:pt x="0" y="3927"/>
                      <a:pt x="2717" y="10332"/>
                      <a:pt x="9446" y="10656"/>
                    </a:cubicBezTo>
                    <a:cubicBezTo>
                      <a:pt x="9620" y="8338"/>
                      <a:pt x="11066" y="6294"/>
                      <a:pt x="13234" y="5397"/>
                    </a:cubicBezTo>
                    <a:cubicBezTo>
                      <a:pt x="13234" y="5397"/>
                      <a:pt x="15079" y="2382"/>
                      <a:pt x="12835" y="612"/>
                    </a:cubicBezTo>
                    <a:cubicBezTo>
                      <a:pt x="12297" y="181"/>
                      <a:pt x="11807" y="0"/>
                      <a:pt x="113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33"/>
              <p:cNvSpPr/>
              <p:nvPr/>
            </p:nvSpPr>
            <p:spPr>
              <a:xfrm>
                <a:off x="2424168" y="3979398"/>
                <a:ext cx="267118" cy="283978"/>
              </a:xfrm>
              <a:custGeom>
                <a:avLst/>
                <a:gdLst/>
                <a:ahLst/>
                <a:cxnLst/>
                <a:rect l="l" t="t" r="r" b="b"/>
                <a:pathLst>
                  <a:path w="13086" h="14406" extrusionOk="0">
                    <a:moveTo>
                      <a:pt x="3764" y="0"/>
                    </a:moveTo>
                    <a:cubicBezTo>
                      <a:pt x="1621" y="897"/>
                      <a:pt x="175" y="2941"/>
                      <a:pt x="1" y="5259"/>
                    </a:cubicBezTo>
                    <a:cubicBezTo>
                      <a:pt x="1" y="5259"/>
                      <a:pt x="3291" y="10941"/>
                      <a:pt x="7976" y="14406"/>
                    </a:cubicBezTo>
                    <a:cubicBezTo>
                      <a:pt x="9472" y="11515"/>
                      <a:pt x="11191" y="8748"/>
                      <a:pt x="13085" y="6131"/>
                    </a:cubicBezTo>
                    <a:cubicBezTo>
                      <a:pt x="10917" y="5384"/>
                      <a:pt x="6880" y="3639"/>
                      <a:pt x="37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33"/>
              <p:cNvSpPr/>
              <p:nvPr/>
            </p:nvSpPr>
            <p:spPr>
              <a:xfrm>
                <a:off x="2491573" y="4360356"/>
                <a:ext cx="617438" cy="266519"/>
              </a:xfrm>
              <a:custGeom>
                <a:avLst/>
                <a:gdLst/>
                <a:ahLst/>
                <a:cxnLst/>
                <a:rect l="l" t="t" r="r" b="b"/>
                <a:pathLst>
                  <a:path w="31627" h="13522" extrusionOk="0">
                    <a:moveTo>
                      <a:pt x="2418" y="0"/>
                    </a:moveTo>
                    <a:cubicBezTo>
                      <a:pt x="1470" y="2194"/>
                      <a:pt x="673" y="4462"/>
                      <a:pt x="0" y="6779"/>
                    </a:cubicBezTo>
                    <a:cubicBezTo>
                      <a:pt x="0" y="6779"/>
                      <a:pt x="6914" y="13521"/>
                      <a:pt x="18788" y="13521"/>
                    </a:cubicBezTo>
                    <a:cubicBezTo>
                      <a:pt x="22582" y="13521"/>
                      <a:pt x="26883" y="12833"/>
                      <a:pt x="31627" y="11016"/>
                    </a:cubicBezTo>
                    <a:cubicBezTo>
                      <a:pt x="31627" y="11016"/>
                      <a:pt x="31527" y="7926"/>
                      <a:pt x="30954" y="3614"/>
                    </a:cubicBezTo>
                    <a:cubicBezTo>
                      <a:pt x="26805" y="4394"/>
                      <a:pt x="23153" y="4715"/>
                      <a:pt x="19953" y="4715"/>
                    </a:cubicBezTo>
                    <a:cubicBezTo>
                      <a:pt x="10773" y="4715"/>
                      <a:pt x="5300" y="2070"/>
                      <a:pt x="24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33"/>
              <p:cNvSpPr/>
              <p:nvPr/>
            </p:nvSpPr>
            <p:spPr>
              <a:xfrm>
                <a:off x="2535215" y="4098038"/>
                <a:ext cx="562536" cy="367264"/>
              </a:xfrm>
              <a:custGeom>
                <a:avLst/>
                <a:gdLst/>
                <a:ahLst/>
                <a:cxnLst/>
                <a:rect l="l" t="t" r="r" b="b"/>
                <a:pathLst>
                  <a:path w="28537" h="17850" extrusionOk="0">
                    <a:moveTo>
                      <a:pt x="7427" y="0"/>
                    </a:moveTo>
                    <a:cubicBezTo>
                      <a:pt x="4487" y="4087"/>
                      <a:pt x="1994" y="8474"/>
                      <a:pt x="1" y="13134"/>
                    </a:cubicBezTo>
                    <a:cubicBezTo>
                      <a:pt x="2883" y="15204"/>
                      <a:pt x="8356" y="17849"/>
                      <a:pt x="17536" y="17849"/>
                    </a:cubicBezTo>
                    <a:cubicBezTo>
                      <a:pt x="20736" y="17849"/>
                      <a:pt x="24388" y="17528"/>
                      <a:pt x="28537" y="16748"/>
                    </a:cubicBezTo>
                    <a:cubicBezTo>
                      <a:pt x="27939" y="12287"/>
                      <a:pt x="26817" y="6505"/>
                      <a:pt x="24799" y="1495"/>
                    </a:cubicBezTo>
                    <a:cubicBezTo>
                      <a:pt x="22637" y="2160"/>
                      <a:pt x="20293" y="2473"/>
                      <a:pt x="17972" y="2473"/>
                    </a:cubicBezTo>
                    <a:cubicBezTo>
                      <a:pt x="14111" y="2473"/>
                      <a:pt x="10313" y="1607"/>
                      <a:pt x="7527" y="50"/>
                    </a:cubicBezTo>
                    <a:lnTo>
                      <a:pt x="742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33"/>
              <p:cNvSpPr/>
              <p:nvPr/>
            </p:nvSpPr>
            <p:spPr>
              <a:xfrm>
                <a:off x="3220553" y="3991941"/>
                <a:ext cx="277690" cy="217192"/>
              </a:xfrm>
              <a:custGeom>
                <a:avLst/>
                <a:gdLst/>
                <a:ahLst/>
                <a:cxnLst/>
                <a:rect l="l" t="t" r="r" b="b"/>
                <a:pathLst>
                  <a:path w="14087" h="11018" extrusionOk="0">
                    <a:moveTo>
                      <a:pt x="3768" y="1"/>
                    </a:moveTo>
                    <a:cubicBezTo>
                      <a:pt x="3429" y="1"/>
                      <a:pt x="3037" y="95"/>
                      <a:pt x="2593" y="311"/>
                    </a:cubicBezTo>
                    <a:cubicBezTo>
                      <a:pt x="1" y="1557"/>
                      <a:pt x="1147" y="4897"/>
                      <a:pt x="1147" y="4897"/>
                    </a:cubicBezTo>
                    <a:cubicBezTo>
                      <a:pt x="1147" y="4897"/>
                      <a:pt x="574" y="8910"/>
                      <a:pt x="3664" y="10854"/>
                    </a:cubicBezTo>
                    <a:cubicBezTo>
                      <a:pt x="4283" y="10965"/>
                      <a:pt x="4879" y="11017"/>
                      <a:pt x="5450" y="11017"/>
                    </a:cubicBezTo>
                    <a:cubicBezTo>
                      <a:pt x="10991" y="11017"/>
                      <a:pt x="14086" y="6116"/>
                      <a:pt x="11465" y="3427"/>
                    </a:cubicBezTo>
                    <a:cubicBezTo>
                      <a:pt x="10538" y="2484"/>
                      <a:pt x="9557" y="2163"/>
                      <a:pt x="8652" y="2163"/>
                    </a:cubicBezTo>
                    <a:cubicBezTo>
                      <a:pt x="6735" y="2163"/>
                      <a:pt x="5160" y="3601"/>
                      <a:pt x="5160" y="3601"/>
                    </a:cubicBezTo>
                    <a:cubicBezTo>
                      <a:pt x="5819" y="2159"/>
                      <a:pt x="5388" y="1"/>
                      <a:pt x="37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33"/>
              <p:cNvSpPr/>
              <p:nvPr/>
            </p:nvSpPr>
            <p:spPr>
              <a:xfrm>
                <a:off x="2978839" y="4088473"/>
                <a:ext cx="313961" cy="274142"/>
              </a:xfrm>
              <a:custGeom>
                <a:avLst/>
                <a:gdLst/>
                <a:ahLst/>
                <a:cxnLst/>
                <a:rect l="l" t="t" r="r" b="b"/>
                <a:pathLst>
                  <a:path w="15927" h="13907" extrusionOk="0">
                    <a:moveTo>
                      <a:pt x="13409" y="0"/>
                    </a:moveTo>
                    <a:lnTo>
                      <a:pt x="13409" y="0"/>
                    </a:lnTo>
                    <a:cubicBezTo>
                      <a:pt x="8249" y="3858"/>
                      <a:pt x="2201" y="3988"/>
                      <a:pt x="1409" y="3988"/>
                    </a:cubicBezTo>
                    <a:cubicBezTo>
                      <a:pt x="1351" y="3988"/>
                      <a:pt x="1322" y="3988"/>
                      <a:pt x="1322" y="3988"/>
                    </a:cubicBezTo>
                    <a:cubicBezTo>
                      <a:pt x="1322" y="3988"/>
                      <a:pt x="1" y="5957"/>
                      <a:pt x="823" y="9097"/>
                    </a:cubicBezTo>
                    <a:cubicBezTo>
                      <a:pt x="1322" y="10991"/>
                      <a:pt x="2393" y="12661"/>
                      <a:pt x="3889" y="13907"/>
                    </a:cubicBezTo>
                    <a:cubicBezTo>
                      <a:pt x="10169" y="12187"/>
                      <a:pt x="15926" y="5957"/>
                      <a:pt x="15926" y="5957"/>
                    </a:cubicBezTo>
                    <a:cubicBezTo>
                      <a:pt x="12836" y="4013"/>
                      <a:pt x="13409" y="0"/>
                      <a:pt x="134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33"/>
              <p:cNvSpPr/>
              <p:nvPr/>
            </p:nvSpPr>
            <p:spPr>
              <a:xfrm>
                <a:off x="3060882" y="3484521"/>
                <a:ext cx="223323" cy="145123"/>
              </a:xfrm>
              <a:custGeom>
                <a:avLst/>
                <a:gdLst/>
                <a:ahLst/>
                <a:cxnLst/>
                <a:rect l="l" t="t" r="r" b="b"/>
                <a:pathLst>
                  <a:path w="11329" h="7362" extrusionOk="0">
                    <a:moveTo>
                      <a:pt x="4098" y="1"/>
                    </a:moveTo>
                    <a:cubicBezTo>
                      <a:pt x="3574" y="1"/>
                      <a:pt x="3073" y="67"/>
                      <a:pt x="2618" y="207"/>
                    </a:cubicBezTo>
                    <a:cubicBezTo>
                      <a:pt x="798" y="731"/>
                      <a:pt x="200" y="2401"/>
                      <a:pt x="1" y="3497"/>
                    </a:cubicBezTo>
                    <a:cubicBezTo>
                      <a:pt x="649" y="3821"/>
                      <a:pt x="1247" y="4220"/>
                      <a:pt x="1820" y="4694"/>
                    </a:cubicBezTo>
                    <a:cubicBezTo>
                      <a:pt x="2175" y="4448"/>
                      <a:pt x="2482" y="4342"/>
                      <a:pt x="2761" y="4342"/>
                    </a:cubicBezTo>
                    <a:cubicBezTo>
                      <a:pt x="3756" y="4342"/>
                      <a:pt x="4396" y="5688"/>
                      <a:pt x="5583" y="6837"/>
                    </a:cubicBezTo>
                    <a:cubicBezTo>
                      <a:pt x="5952" y="7200"/>
                      <a:pt x="6493" y="7361"/>
                      <a:pt x="7087" y="7361"/>
                    </a:cubicBezTo>
                    <a:cubicBezTo>
                      <a:pt x="8944" y="7361"/>
                      <a:pt x="11328" y="5784"/>
                      <a:pt x="10668" y="3821"/>
                    </a:cubicBezTo>
                    <a:cubicBezTo>
                      <a:pt x="9919" y="1660"/>
                      <a:pt x="6727" y="1"/>
                      <a:pt x="4098" y="1"/>
                    </a:cubicBezTo>
                    <a:close/>
                  </a:path>
                </a:pathLst>
              </a:custGeom>
              <a:solidFill>
                <a:srgbClr val="DB8B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33"/>
              <p:cNvSpPr/>
              <p:nvPr/>
            </p:nvSpPr>
            <p:spPr>
              <a:xfrm>
                <a:off x="2754688" y="3422644"/>
                <a:ext cx="233021" cy="124701"/>
              </a:xfrm>
              <a:custGeom>
                <a:avLst/>
                <a:gdLst/>
                <a:ahLst/>
                <a:cxnLst/>
                <a:rect l="l" t="t" r="r" b="b"/>
                <a:pathLst>
                  <a:path w="11821" h="6326" extrusionOk="0">
                    <a:moveTo>
                      <a:pt x="5538" y="0"/>
                    </a:moveTo>
                    <a:cubicBezTo>
                      <a:pt x="4102" y="0"/>
                      <a:pt x="2739" y="365"/>
                      <a:pt x="1876" y="1153"/>
                    </a:cubicBezTo>
                    <a:cubicBezTo>
                      <a:pt x="1" y="2890"/>
                      <a:pt x="2384" y="6325"/>
                      <a:pt x="4430" y="6325"/>
                    </a:cubicBezTo>
                    <a:cubicBezTo>
                      <a:pt x="4587" y="6325"/>
                      <a:pt x="4741" y="6305"/>
                      <a:pt x="4892" y="6262"/>
                    </a:cubicBezTo>
                    <a:cubicBezTo>
                      <a:pt x="6171" y="5904"/>
                      <a:pt x="7194" y="5277"/>
                      <a:pt x="7992" y="5277"/>
                    </a:cubicBezTo>
                    <a:cubicBezTo>
                      <a:pt x="8359" y="5277"/>
                      <a:pt x="8679" y="5410"/>
                      <a:pt x="8954" y="5764"/>
                    </a:cubicBezTo>
                    <a:cubicBezTo>
                      <a:pt x="9253" y="5714"/>
                      <a:pt x="9527" y="5664"/>
                      <a:pt x="9826" y="5639"/>
                    </a:cubicBezTo>
                    <a:cubicBezTo>
                      <a:pt x="10256" y="5583"/>
                      <a:pt x="10672" y="5555"/>
                      <a:pt x="11095" y="5555"/>
                    </a:cubicBezTo>
                    <a:cubicBezTo>
                      <a:pt x="11236" y="5555"/>
                      <a:pt x="11378" y="5558"/>
                      <a:pt x="11521" y="5565"/>
                    </a:cubicBezTo>
                    <a:cubicBezTo>
                      <a:pt x="11770" y="4518"/>
                      <a:pt x="11820" y="3022"/>
                      <a:pt x="10674" y="1826"/>
                    </a:cubicBezTo>
                    <a:cubicBezTo>
                      <a:pt x="9518" y="656"/>
                      <a:pt x="7462" y="0"/>
                      <a:pt x="5538" y="0"/>
                    </a:cubicBezTo>
                    <a:close/>
                  </a:path>
                </a:pathLst>
              </a:custGeom>
              <a:solidFill>
                <a:srgbClr val="DB8B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3"/>
              <p:cNvSpPr/>
              <p:nvPr/>
            </p:nvSpPr>
            <p:spPr>
              <a:xfrm>
                <a:off x="2519005" y="3682829"/>
                <a:ext cx="652937" cy="466595"/>
              </a:xfrm>
              <a:custGeom>
                <a:avLst/>
                <a:gdLst/>
                <a:ahLst/>
                <a:cxnLst/>
                <a:rect l="l" t="t" r="r" b="b"/>
                <a:pathLst>
                  <a:path w="33123" h="23670" extrusionOk="0">
                    <a:moveTo>
                      <a:pt x="10257" y="1"/>
                    </a:moveTo>
                    <a:cubicBezTo>
                      <a:pt x="8588" y="1"/>
                      <a:pt x="7014" y="379"/>
                      <a:pt x="5657" y="1313"/>
                    </a:cubicBezTo>
                    <a:cubicBezTo>
                      <a:pt x="424" y="4902"/>
                      <a:pt x="0" y="16566"/>
                      <a:pt x="8349" y="21251"/>
                    </a:cubicBezTo>
                    <a:cubicBezTo>
                      <a:pt x="11126" y="22806"/>
                      <a:pt x="14925" y="23669"/>
                      <a:pt x="18784" y="23669"/>
                    </a:cubicBezTo>
                    <a:cubicBezTo>
                      <a:pt x="24450" y="23669"/>
                      <a:pt x="30246" y="21807"/>
                      <a:pt x="33122" y="17537"/>
                    </a:cubicBezTo>
                    <a:lnTo>
                      <a:pt x="33122" y="17537"/>
                    </a:lnTo>
                    <a:cubicBezTo>
                      <a:pt x="32626" y="17764"/>
                      <a:pt x="32049" y="17924"/>
                      <a:pt x="31419" y="17924"/>
                    </a:cubicBezTo>
                    <a:cubicBezTo>
                      <a:pt x="29482" y="17924"/>
                      <a:pt x="27041" y="16412"/>
                      <a:pt x="24898" y="10659"/>
                    </a:cubicBezTo>
                    <a:cubicBezTo>
                      <a:pt x="21159" y="615"/>
                      <a:pt x="11764" y="117"/>
                      <a:pt x="11764" y="117"/>
                    </a:cubicBezTo>
                    <a:lnTo>
                      <a:pt x="10866" y="17"/>
                    </a:lnTo>
                    <a:cubicBezTo>
                      <a:pt x="10662" y="6"/>
                      <a:pt x="10459" y="1"/>
                      <a:pt x="102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3"/>
              <p:cNvSpPr/>
              <p:nvPr/>
            </p:nvSpPr>
            <p:spPr>
              <a:xfrm>
                <a:off x="2733201" y="3532304"/>
                <a:ext cx="488101" cy="504088"/>
              </a:xfrm>
              <a:custGeom>
                <a:avLst/>
                <a:gdLst/>
                <a:ahLst/>
                <a:cxnLst/>
                <a:rect l="l" t="t" r="r" b="b"/>
                <a:pathLst>
                  <a:path w="24761" h="25572" extrusionOk="0">
                    <a:moveTo>
                      <a:pt x="0" y="7653"/>
                    </a:moveTo>
                    <a:lnTo>
                      <a:pt x="898" y="7753"/>
                    </a:lnTo>
                    <a:cubicBezTo>
                      <a:pt x="598" y="7703"/>
                      <a:pt x="299" y="7678"/>
                      <a:pt x="0" y="7653"/>
                    </a:cubicBezTo>
                    <a:close/>
                    <a:moveTo>
                      <a:pt x="12185" y="0"/>
                    </a:moveTo>
                    <a:cubicBezTo>
                      <a:pt x="11768" y="0"/>
                      <a:pt x="11345" y="25"/>
                      <a:pt x="10916" y="76"/>
                    </a:cubicBezTo>
                    <a:cubicBezTo>
                      <a:pt x="5658" y="699"/>
                      <a:pt x="2443" y="4961"/>
                      <a:pt x="898" y="7753"/>
                    </a:cubicBezTo>
                    <a:cubicBezTo>
                      <a:pt x="898" y="7753"/>
                      <a:pt x="10293" y="8251"/>
                      <a:pt x="14032" y="18295"/>
                    </a:cubicBezTo>
                    <a:cubicBezTo>
                      <a:pt x="16183" y="24068"/>
                      <a:pt x="18648" y="25571"/>
                      <a:pt x="20584" y="25571"/>
                    </a:cubicBezTo>
                    <a:cubicBezTo>
                      <a:pt x="21205" y="25571"/>
                      <a:pt x="21772" y="25416"/>
                      <a:pt x="22256" y="25198"/>
                    </a:cubicBezTo>
                    <a:cubicBezTo>
                      <a:pt x="23378" y="23504"/>
                      <a:pt x="24001" y="21560"/>
                      <a:pt x="24101" y="19541"/>
                    </a:cubicBezTo>
                    <a:cubicBezTo>
                      <a:pt x="24761" y="7752"/>
                      <a:pt x="19487" y="0"/>
                      <a:pt x="121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3"/>
              <p:cNvSpPr/>
              <p:nvPr/>
            </p:nvSpPr>
            <p:spPr>
              <a:xfrm>
                <a:off x="3133602" y="3677743"/>
                <a:ext cx="75676" cy="202428"/>
              </a:xfrm>
              <a:custGeom>
                <a:avLst/>
                <a:gdLst/>
                <a:ahLst/>
                <a:cxnLst/>
                <a:rect l="l" t="t" r="r" b="b"/>
                <a:pathLst>
                  <a:path w="3839" h="10269" extrusionOk="0">
                    <a:moveTo>
                      <a:pt x="1894" y="1"/>
                    </a:moveTo>
                    <a:cubicBezTo>
                      <a:pt x="648" y="948"/>
                      <a:pt x="0" y="3091"/>
                      <a:pt x="374" y="5459"/>
                    </a:cubicBezTo>
                    <a:cubicBezTo>
                      <a:pt x="773" y="8001"/>
                      <a:pt x="2243" y="9945"/>
                      <a:pt x="3838" y="10269"/>
                    </a:cubicBezTo>
                    <a:cubicBezTo>
                      <a:pt x="3838" y="6256"/>
                      <a:pt x="3141" y="2792"/>
                      <a:pt x="1894" y="1"/>
                    </a:cubicBezTo>
                    <a:close/>
                  </a:path>
                </a:pathLst>
              </a:custGeom>
              <a:solidFill>
                <a:srgbClr val="DB8B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33"/>
              <p:cNvSpPr/>
              <p:nvPr/>
            </p:nvSpPr>
            <p:spPr>
              <a:xfrm>
                <a:off x="2809844" y="3891466"/>
                <a:ext cx="106132" cy="105639"/>
              </a:xfrm>
              <a:custGeom>
                <a:avLst/>
                <a:gdLst/>
                <a:ahLst/>
                <a:cxnLst/>
                <a:rect l="l" t="t" r="r" b="b"/>
                <a:pathLst>
                  <a:path w="5384" h="5359" extrusionOk="0">
                    <a:moveTo>
                      <a:pt x="2692" y="0"/>
                    </a:moveTo>
                    <a:cubicBezTo>
                      <a:pt x="1221" y="0"/>
                      <a:pt x="0" y="1196"/>
                      <a:pt x="0" y="2667"/>
                    </a:cubicBezTo>
                    <a:cubicBezTo>
                      <a:pt x="0" y="4162"/>
                      <a:pt x="1221" y="5358"/>
                      <a:pt x="2692" y="5358"/>
                    </a:cubicBezTo>
                    <a:cubicBezTo>
                      <a:pt x="4187" y="5358"/>
                      <a:pt x="5384" y="4162"/>
                      <a:pt x="5384" y="2667"/>
                    </a:cubicBezTo>
                    <a:cubicBezTo>
                      <a:pt x="5384" y="1196"/>
                      <a:pt x="4187" y="0"/>
                      <a:pt x="26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3"/>
              <p:cNvSpPr/>
              <p:nvPr/>
            </p:nvSpPr>
            <p:spPr>
              <a:xfrm>
                <a:off x="2913492" y="3609853"/>
                <a:ext cx="90421" cy="115653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5867" extrusionOk="0">
                    <a:moveTo>
                      <a:pt x="2998" y="0"/>
                    </a:moveTo>
                    <a:cubicBezTo>
                      <a:pt x="2146" y="0"/>
                      <a:pt x="1157" y="909"/>
                      <a:pt x="624" y="2273"/>
                    </a:cubicBezTo>
                    <a:cubicBezTo>
                      <a:pt x="1" y="3843"/>
                      <a:pt x="225" y="5414"/>
                      <a:pt x="1172" y="5787"/>
                    </a:cubicBezTo>
                    <a:cubicBezTo>
                      <a:pt x="1303" y="5841"/>
                      <a:pt x="1441" y="5866"/>
                      <a:pt x="1583" y="5866"/>
                    </a:cubicBezTo>
                    <a:cubicBezTo>
                      <a:pt x="2436" y="5866"/>
                      <a:pt x="3429" y="4941"/>
                      <a:pt x="3964" y="3594"/>
                    </a:cubicBezTo>
                    <a:cubicBezTo>
                      <a:pt x="4587" y="2024"/>
                      <a:pt x="4362" y="454"/>
                      <a:pt x="3415" y="80"/>
                    </a:cubicBezTo>
                    <a:cubicBezTo>
                      <a:pt x="3282" y="26"/>
                      <a:pt x="3142" y="0"/>
                      <a:pt x="29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3"/>
              <p:cNvSpPr/>
              <p:nvPr/>
            </p:nvSpPr>
            <p:spPr>
              <a:xfrm>
                <a:off x="2962142" y="3627752"/>
                <a:ext cx="25567" cy="3566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809" extrusionOk="0">
                    <a:moveTo>
                      <a:pt x="842" y="0"/>
                    </a:moveTo>
                    <a:cubicBezTo>
                      <a:pt x="592" y="0"/>
                      <a:pt x="249" y="280"/>
                      <a:pt x="75" y="692"/>
                    </a:cubicBezTo>
                    <a:lnTo>
                      <a:pt x="50" y="792"/>
                    </a:lnTo>
                    <a:cubicBezTo>
                      <a:pt x="50" y="792"/>
                      <a:pt x="50" y="817"/>
                      <a:pt x="50" y="842"/>
                    </a:cubicBezTo>
                    <a:cubicBezTo>
                      <a:pt x="50" y="867"/>
                      <a:pt x="25" y="892"/>
                      <a:pt x="25" y="917"/>
                    </a:cubicBezTo>
                    <a:lnTo>
                      <a:pt x="0" y="1016"/>
                    </a:lnTo>
                    <a:lnTo>
                      <a:pt x="0" y="1091"/>
                    </a:lnTo>
                    <a:lnTo>
                      <a:pt x="0" y="1166"/>
                    </a:lnTo>
                    <a:lnTo>
                      <a:pt x="0" y="1241"/>
                    </a:lnTo>
                    <a:cubicBezTo>
                      <a:pt x="0" y="1266"/>
                      <a:pt x="0" y="1315"/>
                      <a:pt x="0" y="1340"/>
                    </a:cubicBezTo>
                    <a:cubicBezTo>
                      <a:pt x="0" y="1365"/>
                      <a:pt x="0" y="1365"/>
                      <a:pt x="0" y="1390"/>
                    </a:cubicBezTo>
                    <a:cubicBezTo>
                      <a:pt x="25" y="1415"/>
                      <a:pt x="25" y="1440"/>
                      <a:pt x="25" y="1465"/>
                    </a:cubicBezTo>
                    <a:cubicBezTo>
                      <a:pt x="25" y="1490"/>
                      <a:pt x="25" y="1515"/>
                      <a:pt x="50" y="1540"/>
                    </a:cubicBezTo>
                    <a:cubicBezTo>
                      <a:pt x="50" y="1565"/>
                      <a:pt x="75" y="1565"/>
                      <a:pt x="75" y="1590"/>
                    </a:cubicBezTo>
                    <a:lnTo>
                      <a:pt x="100" y="1639"/>
                    </a:lnTo>
                    <a:cubicBezTo>
                      <a:pt x="125" y="1664"/>
                      <a:pt x="125" y="1689"/>
                      <a:pt x="150" y="1689"/>
                    </a:cubicBezTo>
                    <a:lnTo>
                      <a:pt x="175" y="1739"/>
                    </a:lnTo>
                    <a:cubicBezTo>
                      <a:pt x="200" y="1764"/>
                      <a:pt x="225" y="1764"/>
                      <a:pt x="274" y="1789"/>
                    </a:cubicBezTo>
                    <a:cubicBezTo>
                      <a:pt x="310" y="1802"/>
                      <a:pt x="348" y="1808"/>
                      <a:pt x="387" y="1808"/>
                    </a:cubicBezTo>
                    <a:cubicBezTo>
                      <a:pt x="649" y="1808"/>
                      <a:pt x="973" y="1528"/>
                      <a:pt x="1147" y="1116"/>
                    </a:cubicBezTo>
                    <a:cubicBezTo>
                      <a:pt x="1147" y="1041"/>
                      <a:pt x="1172" y="991"/>
                      <a:pt x="1197" y="917"/>
                    </a:cubicBezTo>
                    <a:lnTo>
                      <a:pt x="1172" y="917"/>
                    </a:lnTo>
                    <a:cubicBezTo>
                      <a:pt x="1296" y="493"/>
                      <a:pt x="1197" y="119"/>
                      <a:pt x="947" y="19"/>
                    </a:cubicBezTo>
                    <a:cubicBezTo>
                      <a:pt x="915" y="7"/>
                      <a:pt x="880" y="0"/>
                      <a:pt x="8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3"/>
              <p:cNvSpPr/>
              <p:nvPr/>
            </p:nvSpPr>
            <p:spPr>
              <a:xfrm>
                <a:off x="2811322" y="3575534"/>
                <a:ext cx="91880" cy="114549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5811" extrusionOk="0">
                    <a:moveTo>
                      <a:pt x="3101" y="0"/>
                    </a:moveTo>
                    <a:cubicBezTo>
                      <a:pt x="2263" y="0"/>
                      <a:pt x="1258" y="875"/>
                      <a:pt x="673" y="2170"/>
                    </a:cubicBezTo>
                    <a:cubicBezTo>
                      <a:pt x="0" y="3740"/>
                      <a:pt x="174" y="5310"/>
                      <a:pt x="1072" y="5709"/>
                    </a:cubicBezTo>
                    <a:cubicBezTo>
                      <a:pt x="1221" y="5778"/>
                      <a:pt x="1380" y="5810"/>
                      <a:pt x="1545" y="5810"/>
                    </a:cubicBezTo>
                    <a:cubicBezTo>
                      <a:pt x="2397" y="5810"/>
                      <a:pt x="3399" y="4935"/>
                      <a:pt x="3963" y="3640"/>
                    </a:cubicBezTo>
                    <a:cubicBezTo>
                      <a:pt x="4661" y="2095"/>
                      <a:pt x="4486" y="525"/>
                      <a:pt x="3564" y="101"/>
                    </a:cubicBezTo>
                    <a:cubicBezTo>
                      <a:pt x="3419" y="33"/>
                      <a:pt x="3263" y="0"/>
                      <a:pt x="31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3"/>
              <p:cNvSpPr/>
              <p:nvPr/>
            </p:nvSpPr>
            <p:spPr>
              <a:xfrm>
                <a:off x="2864368" y="3592644"/>
                <a:ext cx="26060" cy="35108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781" extrusionOk="0">
                    <a:moveTo>
                      <a:pt x="855" y="1"/>
                    </a:moveTo>
                    <a:cubicBezTo>
                      <a:pt x="598" y="1"/>
                      <a:pt x="288" y="258"/>
                      <a:pt x="100" y="654"/>
                    </a:cubicBezTo>
                    <a:cubicBezTo>
                      <a:pt x="100" y="704"/>
                      <a:pt x="75" y="729"/>
                      <a:pt x="75" y="754"/>
                    </a:cubicBezTo>
                    <a:cubicBezTo>
                      <a:pt x="75" y="754"/>
                      <a:pt x="75" y="779"/>
                      <a:pt x="51" y="804"/>
                    </a:cubicBezTo>
                    <a:cubicBezTo>
                      <a:pt x="51" y="829"/>
                      <a:pt x="51" y="853"/>
                      <a:pt x="26" y="878"/>
                    </a:cubicBezTo>
                    <a:cubicBezTo>
                      <a:pt x="26" y="903"/>
                      <a:pt x="26" y="953"/>
                      <a:pt x="1" y="978"/>
                    </a:cubicBezTo>
                    <a:cubicBezTo>
                      <a:pt x="1" y="1003"/>
                      <a:pt x="1" y="1028"/>
                      <a:pt x="1" y="1053"/>
                    </a:cubicBezTo>
                    <a:cubicBezTo>
                      <a:pt x="1" y="1078"/>
                      <a:pt x="1" y="1103"/>
                      <a:pt x="1" y="1128"/>
                    </a:cubicBezTo>
                    <a:cubicBezTo>
                      <a:pt x="1" y="1153"/>
                      <a:pt x="1" y="1177"/>
                      <a:pt x="1" y="1202"/>
                    </a:cubicBezTo>
                    <a:lnTo>
                      <a:pt x="1" y="1302"/>
                    </a:lnTo>
                    <a:lnTo>
                      <a:pt x="1" y="1377"/>
                    </a:lnTo>
                    <a:cubicBezTo>
                      <a:pt x="1" y="1402"/>
                      <a:pt x="1" y="1427"/>
                      <a:pt x="1" y="1452"/>
                    </a:cubicBezTo>
                    <a:cubicBezTo>
                      <a:pt x="1" y="1452"/>
                      <a:pt x="1" y="1477"/>
                      <a:pt x="1" y="1501"/>
                    </a:cubicBezTo>
                    <a:lnTo>
                      <a:pt x="26" y="1576"/>
                    </a:lnTo>
                    <a:cubicBezTo>
                      <a:pt x="51" y="1576"/>
                      <a:pt x="51" y="1601"/>
                      <a:pt x="51" y="1601"/>
                    </a:cubicBezTo>
                    <a:lnTo>
                      <a:pt x="100" y="1676"/>
                    </a:lnTo>
                    <a:lnTo>
                      <a:pt x="125" y="1701"/>
                    </a:lnTo>
                    <a:cubicBezTo>
                      <a:pt x="150" y="1726"/>
                      <a:pt x="200" y="1751"/>
                      <a:pt x="225" y="1751"/>
                    </a:cubicBezTo>
                    <a:cubicBezTo>
                      <a:pt x="270" y="1771"/>
                      <a:pt x="318" y="1781"/>
                      <a:pt x="368" y="1781"/>
                    </a:cubicBezTo>
                    <a:cubicBezTo>
                      <a:pt x="624" y="1781"/>
                      <a:pt x="934" y="1524"/>
                      <a:pt x="1122" y="1128"/>
                    </a:cubicBezTo>
                    <a:cubicBezTo>
                      <a:pt x="1147" y="1053"/>
                      <a:pt x="1172" y="1003"/>
                      <a:pt x="1172" y="953"/>
                    </a:cubicBezTo>
                    <a:cubicBezTo>
                      <a:pt x="1322" y="529"/>
                      <a:pt x="1247" y="131"/>
                      <a:pt x="998" y="31"/>
                    </a:cubicBezTo>
                    <a:cubicBezTo>
                      <a:pt x="953" y="11"/>
                      <a:pt x="905" y="1"/>
                      <a:pt x="8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33"/>
              <p:cNvSpPr/>
              <p:nvPr/>
            </p:nvSpPr>
            <p:spPr>
              <a:xfrm>
                <a:off x="2562235" y="3705755"/>
                <a:ext cx="249107" cy="162944"/>
              </a:xfrm>
              <a:custGeom>
                <a:avLst/>
                <a:gdLst/>
                <a:ahLst/>
                <a:cxnLst/>
                <a:rect l="l" t="t" r="r" b="b"/>
                <a:pathLst>
                  <a:path w="12637" h="8266" extrusionOk="0">
                    <a:moveTo>
                      <a:pt x="4644" y="1"/>
                    </a:moveTo>
                    <a:cubicBezTo>
                      <a:pt x="2495" y="1"/>
                      <a:pt x="796" y="785"/>
                      <a:pt x="449" y="2119"/>
                    </a:cubicBezTo>
                    <a:cubicBezTo>
                      <a:pt x="0" y="3938"/>
                      <a:pt x="997" y="7278"/>
                      <a:pt x="4237" y="8075"/>
                    </a:cubicBezTo>
                    <a:cubicBezTo>
                      <a:pt x="4758" y="8206"/>
                      <a:pt x="5303" y="8266"/>
                      <a:pt x="5853" y="8266"/>
                    </a:cubicBezTo>
                    <a:cubicBezTo>
                      <a:pt x="8750" y="8266"/>
                      <a:pt x="11785" y="6614"/>
                      <a:pt x="12162" y="5085"/>
                    </a:cubicBezTo>
                    <a:cubicBezTo>
                      <a:pt x="12636" y="3290"/>
                      <a:pt x="10368" y="1147"/>
                      <a:pt x="7128" y="324"/>
                    </a:cubicBezTo>
                    <a:cubicBezTo>
                      <a:pt x="6270" y="105"/>
                      <a:pt x="5427" y="1"/>
                      <a:pt x="46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3"/>
              <p:cNvSpPr/>
              <p:nvPr/>
            </p:nvSpPr>
            <p:spPr>
              <a:xfrm>
                <a:off x="2581474" y="3883897"/>
                <a:ext cx="211673" cy="132389"/>
              </a:xfrm>
              <a:custGeom>
                <a:avLst/>
                <a:gdLst/>
                <a:ahLst/>
                <a:cxnLst/>
                <a:rect l="l" t="t" r="r" b="b"/>
                <a:pathLst>
                  <a:path w="10738" h="6716" extrusionOk="0">
                    <a:moveTo>
                      <a:pt x="1094" y="1"/>
                    </a:moveTo>
                    <a:cubicBezTo>
                      <a:pt x="505" y="1"/>
                      <a:pt x="0" y="505"/>
                      <a:pt x="21" y="1132"/>
                    </a:cubicBezTo>
                    <a:cubicBezTo>
                      <a:pt x="96" y="2378"/>
                      <a:pt x="171" y="4023"/>
                      <a:pt x="2389" y="5568"/>
                    </a:cubicBezTo>
                    <a:cubicBezTo>
                      <a:pt x="3558" y="6381"/>
                      <a:pt x="4778" y="6715"/>
                      <a:pt x="5916" y="6715"/>
                    </a:cubicBezTo>
                    <a:cubicBezTo>
                      <a:pt x="7881" y="6715"/>
                      <a:pt x="9600" y="5718"/>
                      <a:pt x="10389" y="4471"/>
                    </a:cubicBezTo>
                    <a:cubicBezTo>
                      <a:pt x="10738" y="3873"/>
                      <a:pt x="10464" y="3101"/>
                      <a:pt x="9816" y="2876"/>
                    </a:cubicBezTo>
                    <a:lnTo>
                      <a:pt x="1442" y="60"/>
                    </a:lnTo>
                    <a:cubicBezTo>
                      <a:pt x="1325" y="20"/>
                      <a:pt x="1208" y="1"/>
                      <a:pt x="1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3"/>
              <p:cNvSpPr/>
              <p:nvPr/>
            </p:nvSpPr>
            <p:spPr>
              <a:xfrm>
                <a:off x="2594169" y="3953423"/>
                <a:ext cx="153777" cy="62508"/>
              </a:xfrm>
              <a:custGeom>
                <a:avLst/>
                <a:gdLst/>
                <a:ahLst/>
                <a:cxnLst/>
                <a:rect l="l" t="t" r="r" b="b"/>
                <a:pathLst>
                  <a:path w="7801" h="3171" extrusionOk="0">
                    <a:moveTo>
                      <a:pt x="1653" y="0"/>
                    </a:moveTo>
                    <a:cubicBezTo>
                      <a:pt x="1048" y="0"/>
                      <a:pt x="487" y="77"/>
                      <a:pt x="0" y="222"/>
                    </a:cubicBezTo>
                    <a:cubicBezTo>
                      <a:pt x="449" y="944"/>
                      <a:pt x="1022" y="1567"/>
                      <a:pt x="1745" y="2016"/>
                    </a:cubicBezTo>
                    <a:cubicBezTo>
                      <a:pt x="2772" y="2779"/>
                      <a:pt x="4006" y="3170"/>
                      <a:pt x="5248" y="3170"/>
                    </a:cubicBezTo>
                    <a:cubicBezTo>
                      <a:pt x="6117" y="3170"/>
                      <a:pt x="6991" y="2979"/>
                      <a:pt x="7801" y="2589"/>
                    </a:cubicBezTo>
                    <a:cubicBezTo>
                      <a:pt x="6879" y="1592"/>
                      <a:pt x="5708" y="870"/>
                      <a:pt x="4387" y="471"/>
                    </a:cubicBezTo>
                    <a:cubicBezTo>
                      <a:pt x="3440" y="151"/>
                      <a:pt x="2503" y="0"/>
                      <a:pt x="16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3"/>
              <p:cNvSpPr/>
              <p:nvPr/>
            </p:nvSpPr>
            <p:spPr>
              <a:xfrm>
                <a:off x="2850609" y="3520043"/>
                <a:ext cx="81097" cy="40312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045" extrusionOk="0">
                    <a:moveTo>
                      <a:pt x="2069" y="1"/>
                    </a:moveTo>
                    <a:cubicBezTo>
                      <a:pt x="923" y="1"/>
                      <a:pt x="1" y="449"/>
                      <a:pt x="1" y="1022"/>
                    </a:cubicBezTo>
                    <a:cubicBezTo>
                      <a:pt x="1" y="1596"/>
                      <a:pt x="923" y="2044"/>
                      <a:pt x="2069" y="2044"/>
                    </a:cubicBezTo>
                    <a:cubicBezTo>
                      <a:pt x="3191" y="2044"/>
                      <a:pt x="4113" y="1596"/>
                      <a:pt x="4113" y="1022"/>
                    </a:cubicBezTo>
                    <a:cubicBezTo>
                      <a:pt x="4113" y="449"/>
                      <a:pt x="3191" y="1"/>
                      <a:pt x="20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3"/>
              <p:cNvSpPr/>
              <p:nvPr/>
            </p:nvSpPr>
            <p:spPr>
              <a:xfrm>
                <a:off x="2969022" y="3550065"/>
                <a:ext cx="68304" cy="68698"/>
              </a:xfrm>
              <a:custGeom>
                <a:avLst/>
                <a:gdLst/>
                <a:ahLst/>
                <a:cxnLst/>
                <a:rect l="l" t="t" r="r" b="b"/>
                <a:pathLst>
                  <a:path w="3465" h="3485" extrusionOk="0">
                    <a:moveTo>
                      <a:pt x="838" y="1"/>
                    </a:moveTo>
                    <a:cubicBezTo>
                      <a:pt x="688" y="1"/>
                      <a:pt x="555" y="40"/>
                      <a:pt x="449" y="122"/>
                    </a:cubicBezTo>
                    <a:cubicBezTo>
                      <a:pt x="0" y="496"/>
                      <a:pt x="224" y="1493"/>
                      <a:pt x="922" y="2390"/>
                    </a:cubicBezTo>
                    <a:cubicBezTo>
                      <a:pt x="1474" y="3075"/>
                      <a:pt x="2156" y="3484"/>
                      <a:pt x="2637" y="3484"/>
                    </a:cubicBezTo>
                    <a:cubicBezTo>
                      <a:pt x="2786" y="3484"/>
                      <a:pt x="2916" y="3445"/>
                      <a:pt x="3016" y="3362"/>
                    </a:cubicBezTo>
                    <a:cubicBezTo>
                      <a:pt x="3464" y="3013"/>
                      <a:pt x="3265" y="1992"/>
                      <a:pt x="2542" y="1094"/>
                    </a:cubicBezTo>
                    <a:cubicBezTo>
                      <a:pt x="1991" y="409"/>
                      <a:pt x="1323" y="1"/>
                      <a:pt x="8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870" y="-545596"/>
            <a:ext cx="861689" cy="1466566"/>
          </a:xfrm>
          <a:prstGeom prst="rect">
            <a:avLst/>
          </a:prstGeom>
        </p:spPr>
      </p:pic>
      <p:pic>
        <p:nvPicPr>
          <p:cNvPr id="3" name="Picture 2" descr="Doll Child Toy Baby Transport, PNG, 512x512px, Doll, Artwork, Baby  Transport, Cartoon, Child Download Free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8834">
            <a:off x="-540077" y="3657326"/>
            <a:ext cx="2521040" cy="157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Cute teddy bear doll 1667187 Vector Art at Vecteez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Premium Vector | Doll robot car duck toys object for small kids to play  cartoon in cardboard box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63" b="89941" l="9763" r="89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12" y="3273765"/>
            <a:ext cx="2323939" cy="232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G2 Consonants &amp;amp; Vowels | English - Quizizz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08" y="372753"/>
            <a:ext cx="703669" cy="70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2" descr="KG2 Consonants &amp;amp; Vowels | English - Quizizz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9171">
            <a:off x="79133" y="2377793"/>
            <a:ext cx="703669" cy="70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itle 1"/>
          <p:cNvSpPr txBox="1">
            <a:spLocks/>
          </p:cNvSpPr>
          <p:nvPr/>
        </p:nvSpPr>
        <p:spPr>
          <a:xfrm>
            <a:off x="2497528" y="395573"/>
            <a:ext cx="4399500" cy="15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chi Hand"/>
              <a:buNone/>
              <a:defRPr sz="6000" b="0" i="0" u="none" strike="noStrike" cap="none">
                <a:solidFill>
                  <a:schemeClr val="lt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Jokerman" panose="04090605060D06020702" pitchFamily="82" charset="0"/>
              </a:rPr>
              <a:t>G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Jokerman" panose="04090605060D06020702" pitchFamily="82" charset="0"/>
              </a:rPr>
              <a:t>a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Jokerman" panose="04090605060D06020702" pitchFamily="82" charset="0"/>
              </a:rPr>
              <a:t>m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Jokerman" panose="04090605060D06020702" pitchFamily="82" charset="0"/>
              </a:rPr>
              <a:t>e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Jokerman" panose="04090605060D06020702" pitchFamily="82" charset="0"/>
              </a:rPr>
              <a:t>show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Jokerman" panose="04090605060D06020702" pitchFamily="82" charset="0"/>
            </a:endParaRPr>
          </a:p>
        </p:txBody>
      </p:sp>
      <p:sp>
        <p:nvSpPr>
          <p:cNvPr id="49" name="Subtitle 3"/>
          <p:cNvSpPr>
            <a:spLocks noGrp="1"/>
          </p:cNvSpPr>
          <p:nvPr>
            <p:ph type="subTitle" idx="1"/>
          </p:nvPr>
        </p:nvSpPr>
        <p:spPr>
          <a:xfrm>
            <a:off x="1621678" y="972351"/>
            <a:ext cx="5939099" cy="2208336"/>
          </a:xfrm>
          <a:noFill/>
          <a:ln>
            <a:noFill/>
          </a:ln>
        </p:spPr>
        <p:txBody>
          <a:bodyPr/>
          <a:lstStyle/>
          <a:p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UTM Gradoo" panose="02040603050506020204" pitchFamily="18" charset="0"/>
              </a:rPr>
              <a:t>Nhìn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UTM Grado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UTM Gradoo" panose="02040603050506020204" pitchFamily="18" charset="0"/>
              </a:rPr>
              <a:t>tranh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UTM Grado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UTM Gradoo" panose="02040603050506020204" pitchFamily="18" charset="0"/>
              </a:rPr>
              <a:t>đoán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UTM Gradoo" panose="0204060305050602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UTM Gradoo" panose="02040603050506020204" pitchFamily="18" charset="0"/>
              </a:rPr>
              <a:t>trò</a:t>
            </a:r>
            <a:r>
              <a:rPr lang="en-US" sz="3600" b="1" i="1" dirty="0" smtClean="0">
                <a:solidFill>
                  <a:srgbClr val="C00000"/>
                </a:solidFill>
                <a:latin typeface="UTM Gradoo" panose="0204060305050602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UTM Gradoo" panose="02040603050506020204" pitchFamily="18" charset="0"/>
              </a:rPr>
              <a:t>chơi</a:t>
            </a:r>
            <a:r>
              <a:rPr lang="en-US" sz="3600" b="1" i="1" dirty="0" smtClean="0">
                <a:solidFill>
                  <a:srgbClr val="C00000"/>
                </a:solidFill>
                <a:latin typeface="UTM Grado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UTM Gradoo" panose="02040603050506020204" pitchFamily="18" charset="0"/>
              </a:rPr>
              <a:t>hoặc</a:t>
            </a:r>
            <a:r>
              <a:rPr lang="en-US" sz="3600" b="1" dirty="0" smtClean="0">
                <a:latin typeface="UTM Gradoo" panose="02040603050506020204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UTM Gradoo" panose="02040603050506020204" pitchFamily="18" charset="0"/>
              </a:rPr>
              <a:t>đồ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UTM Gradoo" panose="02040603050506020204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UTM Gradoo" panose="02040603050506020204" pitchFamily="18" charset="0"/>
              </a:rPr>
              <a:t>chơi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  <a:latin typeface="UTM Gradoo" panose="02040603050506020204" pitchFamily="18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00" b="94375" l="0" r="98125">
                        <a14:foregroundMark x1="22031" y1="70469" x2="22031" y2="70469"/>
                        <a14:foregroundMark x1="9219" y1="70625" x2="9219" y2="7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251" y="2867452"/>
            <a:ext cx="2789216" cy="278921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339992" y="2713093"/>
            <a:ext cx="6417782" cy="20545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ô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56931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-4.72222E-6 -0.218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95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23457E-7 L -0.00278 -0.1793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 build="p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54296" y="1026082"/>
            <a:ext cx="5360757" cy="29316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8" name="Google Shape;438;p33"/>
          <p:cNvGrpSpPr/>
          <p:nvPr/>
        </p:nvGrpSpPr>
        <p:grpSpPr>
          <a:xfrm>
            <a:off x="8246725" y="2"/>
            <a:ext cx="349814" cy="2164655"/>
            <a:chOff x="722369" y="517297"/>
            <a:chExt cx="321314" cy="1988111"/>
          </a:xfrm>
        </p:grpSpPr>
        <p:sp>
          <p:nvSpPr>
            <p:cNvPr id="439" name="Google Shape;439;p33"/>
            <p:cNvSpPr/>
            <p:nvPr/>
          </p:nvSpPr>
          <p:spPr>
            <a:xfrm>
              <a:off x="722369" y="2199805"/>
              <a:ext cx="321314" cy="305603"/>
            </a:xfrm>
            <a:custGeom>
              <a:avLst/>
              <a:gdLst/>
              <a:ahLst/>
              <a:cxnLst/>
              <a:rect l="l" t="t" r="r" b="b"/>
              <a:pathLst>
                <a:path w="16300" h="15503" extrusionOk="0">
                  <a:moveTo>
                    <a:pt x="8150" y="1"/>
                  </a:moveTo>
                  <a:lnTo>
                    <a:pt x="5633" y="5110"/>
                  </a:lnTo>
                  <a:lnTo>
                    <a:pt x="0" y="5932"/>
                  </a:lnTo>
                  <a:lnTo>
                    <a:pt x="4062" y="9895"/>
                  </a:lnTo>
                  <a:lnTo>
                    <a:pt x="3115" y="15503"/>
                  </a:lnTo>
                  <a:lnTo>
                    <a:pt x="8150" y="12861"/>
                  </a:lnTo>
                  <a:lnTo>
                    <a:pt x="13184" y="15503"/>
                  </a:lnTo>
                  <a:lnTo>
                    <a:pt x="12212" y="9895"/>
                  </a:lnTo>
                  <a:lnTo>
                    <a:pt x="16299" y="5932"/>
                  </a:lnTo>
                  <a:lnTo>
                    <a:pt x="10667" y="5110"/>
                  </a:lnTo>
                  <a:lnTo>
                    <a:pt x="81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3"/>
            <p:cNvSpPr/>
            <p:nvPr/>
          </p:nvSpPr>
          <p:spPr>
            <a:xfrm>
              <a:off x="879083" y="517297"/>
              <a:ext cx="7885" cy="1700854"/>
            </a:xfrm>
            <a:custGeom>
              <a:avLst/>
              <a:gdLst/>
              <a:ahLst/>
              <a:cxnLst/>
              <a:rect l="l" t="t" r="r" b="b"/>
              <a:pathLst>
                <a:path w="400" h="86283" extrusionOk="0">
                  <a:moveTo>
                    <a:pt x="0" y="0"/>
                  </a:moveTo>
                  <a:lnTo>
                    <a:pt x="0" y="86282"/>
                  </a:lnTo>
                  <a:lnTo>
                    <a:pt x="200" y="85859"/>
                  </a:lnTo>
                  <a:lnTo>
                    <a:pt x="399" y="86282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Doll Child Toy Baby Transport, PNG, 512x512px, Doll, Artwork, Baby  Transport, Cartoon, Child Download Fre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8834">
            <a:off x="-540077" y="3657326"/>
            <a:ext cx="2521040" cy="157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Cute teddy bear doll 1667187 Vector Art at Vecteez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Premium Vector | Doll robot car duck toys object for small kids to play  cartoon in cardboard box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63" b="89941" l="9763" r="89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54" y="3217923"/>
            <a:ext cx="2323939" cy="232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itle 1"/>
          <p:cNvSpPr txBox="1">
            <a:spLocks/>
          </p:cNvSpPr>
          <p:nvPr/>
        </p:nvSpPr>
        <p:spPr>
          <a:xfrm>
            <a:off x="2827751" y="-144463"/>
            <a:ext cx="4399500" cy="15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chi Hand"/>
              <a:buNone/>
              <a:defRPr sz="6000" b="0" i="0" u="none" strike="noStrike" cap="none">
                <a:solidFill>
                  <a:schemeClr val="lt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Jokerman" panose="04090605060D06020702" pitchFamily="82" charset="0"/>
              </a:rPr>
              <a:t>G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Jokerman" panose="04090605060D06020702" pitchFamily="82" charset="0"/>
              </a:rPr>
              <a:t>a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Jokerman" panose="04090605060D06020702" pitchFamily="82" charset="0"/>
              </a:rPr>
              <a:t>m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Jokerman" panose="04090605060D06020702" pitchFamily="82" charset="0"/>
              </a:rPr>
              <a:t>e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Jokerman" panose="04090605060D06020702" pitchFamily="82" charset="0"/>
              </a:rPr>
              <a:t>show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Jokerman" panose="04090605060D06020702" pitchFamily="82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00" b="94375" l="0" r="98125">
                        <a14:foregroundMark x1="22031" y1="70469" x2="22031" y2="70469"/>
                        <a14:foregroundMark x1="9219" y1="70625" x2="9219" y2="7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251" y="2867452"/>
            <a:ext cx="2789216" cy="2789216"/>
          </a:xfrm>
          <a:prstGeom prst="rect">
            <a:avLst/>
          </a:prstGeom>
        </p:spPr>
      </p:pic>
      <p:sp>
        <p:nvSpPr>
          <p:cNvPr id="40" name="Rounded Rectangle 39">
            <a:hlinkClick r:id="rId11" action="ppaction://hlinksldjump"/>
          </p:cNvPr>
          <p:cNvSpPr/>
          <p:nvPr/>
        </p:nvSpPr>
        <p:spPr>
          <a:xfrm>
            <a:off x="1981910" y="1210317"/>
            <a:ext cx="1556574" cy="12145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UTM Thanh Nhac TL" panose="02040603050506020204" pitchFamily="18" charset="0"/>
              </a:rPr>
              <a:t>1</a:t>
            </a:r>
            <a:endParaRPr lang="en-US" sz="4400" dirty="0">
              <a:latin typeface="UTM Thanh Nhac TL" panose="02040603050506020204" pitchFamily="18" charset="0"/>
            </a:endParaRPr>
          </a:p>
        </p:txBody>
      </p:sp>
      <p:sp>
        <p:nvSpPr>
          <p:cNvPr id="41" name="Rounded Rectangle 40">
            <a:hlinkClick r:id="rId12" action="ppaction://hlinksldjump"/>
          </p:cNvPr>
          <p:cNvSpPr/>
          <p:nvPr/>
        </p:nvSpPr>
        <p:spPr>
          <a:xfrm>
            <a:off x="1981910" y="2468513"/>
            <a:ext cx="1556574" cy="1214546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UTM Thanh Nhac TL" panose="02040603050506020204" pitchFamily="18" charset="0"/>
              </a:rPr>
              <a:t>4</a:t>
            </a:r>
            <a:endParaRPr lang="en-US" sz="4400" dirty="0">
              <a:latin typeface="UTM Thanh Nhac TL" panose="02040603050506020204" pitchFamily="18" charset="0"/>
            </a:endParaRPr>
          </a:p>
        </p:txBody>
      </p:sp>
      <p:sp>
        <p:nvSpPr>
          <p:cNvPr id="42" name="Rounded Rectangle 41">
            <a:hlinkClick r:id="rId13" action="ppaction://hlinksldjump"/>
          </p:cNvPr>
          <p:cNvSpPr/>
          <p:nvPr/>
        </p:nvSpPr>
        <p:spPr>
          <a:xfrm>
            <a:off x="3583610" y="1210317"/>
            <a:ext cx="1556574" cy="121454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UTM Thanh Nhac TL" panose="02040603050506020204" pitchFamily="18" charset="0"/>
              </a:rPr>
              <a:t>2</a:t>
            </a:r>
            <a:endParaRPr lang="en-US" sz="4400" dirty="0">
              <a:latin typeface="UTM Thanh Nhac TL" panose="02040603050506020204" pitchFamily="18" charset="0"/>
            </a:endParaRPr>
          </a:p>
        </p:txBody>
      </p:sp>
      <p:sp>
        <p:nvSpPr>
          <p:cNvPr id="43" name="Rounded Rectangle 42">
            <a:hlinkClick r:id="rId14" action="ppaction://hlinksldjump"/>
          </p:cNvPr>
          <p:cNvSpPr/>
          <p:nvPr/>
        </p:nvSpPr>
        <p:spPr>
          <a:xfrm>
            <a:off x="3583610" y="2468513"/>
            <a:ext cx="1556574" cy="12145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UTM Thanh Nhac TL" panose="02040603050506020204" pitchFamily="18" charset="0"/>
              </a:rPr>
              <a:t>5</a:t>
            </a:r>
            <a:endParaRPr lang="en-US" sz="4400" dirty="0">
              <a:latin typeface="UTM Thanh Nhac TL" panose="02040603050506020204" pitchFamily="18" charset="0"/>
            </a:endParaRPr>
          </a:p>
        </p:txBody>
      </p:sp>
      <p:sp>
        <p:nvSpPr>
          <p:cNvPr id="44" name="Rounded Rectangle 43">
            <a:hlinkClick r:id="rId15" action="ppaction://hlinksldjump"/>
          </p:cNvPr>
          <p:cNvSpPr/>
          <p:nvPr/>
        </p:nvSpPr>
        <p:spPr>
          <a:xfrm>
            <a:off x="5170629" y="1217480"/>
            <a:ext cx="1556574" cy="1214546"/>
          </a:xfrm>
          <a:prstGeom prst="round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UTM Thanh Nhac TL" panose="02040603050506020204" pitchFamily="18" charset="0"/>
              </a:rPr>
              <a:t>3</a:t>
            </a:r>
            <a:endParaRPr lang="en-US" sz="4400" dirty="0">
              <a:latin typeface="UTM Thanh Nhac TL" panose="02040603050506020204" pitchFamily="18" charset="0"/>
            </a:endParaRPr>
          </a:p>
        </p:txBody>
      </p:sp>
      <p:sp>
        <p:nvSpPr>
          <p:cNvPr id="45" name="Rounded Rectangle 44">
            <a:hlinkClick r:id="rId16" action="ppaction://hlinksldjump"/>
          </p:cNvPr>
          <p:cNvSpPr/>
          <p:nvPr/>
        </p:nvSpPr>
        <p:spPr>
          <a:xfrm>
            <a:off x="5170629" y="2475676"/>
            <a:ext cx="1556574" cy="121454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UTM Thanh Nhac TL" panose="02040603050506020204" pitchFamily="18" charset="0"/>
              </a:rPr>
              <a:t>6</a:t>
            </a:r>
            <a:endParaRPr lang="en-US" sz="4400" dirty="0">
              <a:latin typeface="UTM Thanh Nhac TL" panose="02040603050506020204" pitchFamily="18" charset="0"/>
            </a:endParaRPr>
          </a:p>
        </p:txBody>
      </p:sp>
      <p:grpSp>
        <p:nvGrpSpPr>
          <p:cNvPr id="17" name="Google Shape;1264;p59"/>
          <p:cNvGrpSpPr/>
          <p:nvPr/>
        </p:nvGrpSpPr>
        <p:grpSpPr>
          <a:xfrm rot="246036">
            <a:off x="882788" y="1115693"/>
            <a:ext cx="1167499" cy="1315356"/>
            <a:chOff x="5803925" y="2571752"/>
            <a:chExt cx="1427649" cy="1946289"/>
          </a:xfrm>
        </p:grpSpPr>
        <p:sp>
          <p:nvSpPr>
            <p:cNvPr id="18" name="Google Shape;1265;p59"/>
            <p:cNvSpPr/>
            <p:nvPr/>
          </p:nvSpPr>
          <p:spPr>
            <a:xfrm>
              <a:off x="6640507" y="3841805"/>
              <a:ext cx="591066" cy="676235"/>
            </a:xfrm>
            <a:custGeom>
              <a:avLst/>
              <a:gdLst/>
              <a:ahLst/>
              <a:cxnLst/>
              <a:rect l="l" t="t" r="r" b="b"/>
              <a:pathLst>
                <a:path w="39523" h="45218" extrusionOk="0">
                  <a:moveTo>
                    <a:pt x="16117" y="0"/>
                  </a:moveTo>
                  <a:cubicBezTo>
                    <a:pt x="14858" y="0"/>
                    <a:pt x="13602" y="72"/>
                    <a:pt x="12387" y="224"/>
                  </a:cubicBezTo>
                  <a:cubicBezTo>
                    <a:pt x="5532" y="1030"/>
                    <a:pt x="1" y="4429"/>
                    <a:pt x="2997" y="11861"/>
                  </a:cubicBezTo>
                  <a:cubicBezTo>
                    <a:pt x="4379" y="15202"/>
                    <a:pt x="7663" y="17622"/>
                    <a:pt x="11235" y="18428"/>
                  </a:cubicBezTo>
                  <a:cubicBezTo>
                    <a:pt x="11696" y="18486"/>
                    <a:pt x="12157" y="18601"/>
                    <a:pt x="12618" y="18659"/>
                  </a:cubicBezTo>
                  <a:cubicBezTo>
                    <a:pt x="13302" y="18734"/>
                    <a:pt x="13989" y="18771"/>
                    <a:pt x="14675" y="18771"/>
                  </a:cubicBezTo>
                  <a:cubicBezTo>
                    <a:pt x="17166" y="18771"/>
                    <a:pt x="19647" y="18282"/>
                    <a:pt x="21951" y="17334"/>
                  </a:cubicBezTo>
                  <a:lnTo>
                    <a:pt x="21951" y="17334"/>
                  </a:lnTo>
                  <a:cubicBezTo>
                    <a:pt x="19992" y="19293"/>
                    <a:pt x="18379" y="21655"/>
                    <a:pt x="17227" y="24132"/>
                  </a:cubicBezTo>
                  <a:cubicBezTo>
                    <a:pt x="14116" y="30815"/>
                    <a:pt x="13943" y="38419"/>
                    <a:pt x="16766" y="45217"/>
                  </a:cubicBezTo>
                  <a:lnTo>
                    <a:pt x="30650" y="33407"/>
                  </a:lnTo>
                  <a:cubicBezTo>
                    <a:pt x="31860" y="32370"/>
                    <a:pt x="33127" y="31276"/>
                    <a:pt x="34279" y="30123"/>
                  </a:cubicBezTo>
                  <a:cubicBezTo>
                    <a:pt x="36238" y="28338"/>
                    <a:pt x="37621" y="26033"/>
                    <a:pt x="38427" y="23498"/>
                  </a:cubicBezTo>
                  <a:cubicBezTo>
                    <a:pt x="39522" y="19177"/>
                    <a:pt x="37794" y="14511"/>
                    <a:pt x="34798" y="11170"/>
                  </a:cubicBezTo>
                  <a:cubicBezTo>
                    <a:pt x="31860" y="7828"/>
                    <a:pt x="27885" y="5639"/>
                    <a:pt x="23909" y="3680"/>
                  </a:cubicBezTo>
                  <a:lnTo>
                    <a:pt x="28634" y="2758"/>
                  </a:lnTo>
                  <a:cubicBezTo>
                    <a:pt x="26061" y="1105"/>
                    <a:pt x="21071" y="0"/>
                    <a:pt x="16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66;p59"/>
            <p:cNvSpPr/>
            <p:nvPr/>
          </p:nvSpPr>
          <p:spPr>
            <a:xfrm>
              <a:off x="6849010" y="4202684"/>
              <a:ext cx="304155" cy="315356"/>
            </a:xfrm>
            <a:custGeom>
              <a:avLst/>
              <a:gdLst/>
              <a:ahLst/>
              <a:cxnLst/>
              <a:rect l="l" t="t" r="r" b="b"/>
              <a:pathLst>
                <a:path w="20338" h="21087" extrusionOk="0">
                  <a:moveTo>
                    <a:pt x="3285" y="1"/>
                  </a:moveTo>
                  <a:cubicBezTo>
                    <a:pt x="174" y="6684"/>
                    <a:pt x="1" y="14288"/>
                    <a:pt x="2824" y="21086"/>
                  </a:cubicBezTo>
                  <a:lnTo>
                    <a:pt x="16708" y="9276"/>
                  </a:lnTo>
                  <a:cubicBezTo>
                    <a:pt x="17918" y="8239"/>
                    <a:pt x="19185" y="7145"/>
                    <a:pt x="20337" y="5992"/>
                  </a:cubicBezTo>
                  <a:lnTo>
                    <a:pt x="20337" y="5992"/>
                  </a:lnTo>
                  <a:cubicBezTo>
                    <a:pt x="17687" y="6280"/>
                    <a:pt x="15152" y="7029"/>
                    <a:pt x="12848" y="8354"/>
                  </a:cubicBezTo>
                  <a:cubicBezTo>
                    <a:pt x="12906" y="5992"/>
                    <a:pt x="12963" y="3630"/>
                    <a:pt x="13021" y="1268"/>
                  </a:cubicBezTo>
                  <a:lnTo>
                    <a:pt x="13021" y="1268"/>
                  </a:lnTo>
                  <a:cubicBezTo>
                    <a:pt x="9910" y="4552"/>
                    <a:pt x="7721" y="8643"/>
                    <a:pt x="6626" y="13079"/>
                  </a:cubicBezTo>
                  <a:cubicBezTo>
                    <a:pt x="6338" y="10256"/>
                    <a:pt x="5762" y="7490"/>
                    <a:pt x="5013" y="4725"/>
                  </a:cubicBezTo>
                  <a:cubicBezTo>
                    <a:pt x="4667" y="3400"/>
                    <a:pt x="4206" y="2133"/>
                    <a:pt x="3746" y="807"/>
                  </a:cubicBezTo>
                  <a:cubicBezTo>
                    <a:pt x="3630" y="519"/>
                    <a:pt x="3457" y="289"/>
                    <a:pt x="32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67;p59"/>
            <p:cNvSpPr/>
            <p:nvPr/>
          </p:nvSpPr>
          <p:spPr>
            <a:xfrm>
              <a:off x="5803925" y="2597684"/>
              <a:ext cx="480773" cy="500499"/>
            </a:xfrm>
            <a:custGeom>
              <a:avLst/>
              <a:gdLst/>
              <a:ahLst/>
              <a:cxnLst/>
              <a:rect l="l" t="t" r="r" b="b"/>
              <a:pathLst>
                <a:path w="32148" h="33467" extrusionOk="0">
                  <a:moveTo>
                    <a:pt x="7200" y="0"/>
                  </a:moveTo>
                  <a:cubicBezTo>
                    <a:pt x="6751" y="0"/>
                    <a:pt x="6346" y="54"/>
                    <a:pt x="5992" y="167"/>
                  </a:cubicBezTo>
                  <a:cubicBezTo>
                    <a:pt x="1" y="2011"/>
                    <a:pt x="14519" y="33466"/>
                    <a:pt x="14519" y="33466"/>
                  </a:cubicBezTo>
                  <a:lnTo>
                    <a:pt x="32148" y="13245"/>
                  </a:lnTo>
                  <a:cubicBezTo>
                    <a:pt x="32148" y="13245"/>
                    <a:pt x="14268" y="0"/>
                    <a:pt x="7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68;p59"/>
            <p:cNvSpPr/>
            <p:nvPr/>
          </p:nvSpPr>
          <p:spPr>
            <a:xfrm>
              <a:off x="5877159" y="2681567"/>
              <a:ext cx="456651" cy="476063"/>
            </a:xfrm>
            <a:custGeom>
              <a:avLst/>
              <a:gdLst/>
              <a:ahLst/>
              <a:cxnLst/>
              <a:rect l="l" t="t" r="r" b="b"/>
              <a:pathLst>
                <a:path w="30535" h="31833" extrusionOk="0">
                  <a:moveTo>
                    <a:pt x="6757" y="0"/>
                  </a:moveTo>
                  <a:cubicBezTo>
                    <a:pt x="6347" y="0"/>
                    <a:pt x="5974" y="47"/>
                    <a:pt x="5647" y="146"/>
                  </a:cubicBezTo>
                  <a:cubicBezTo>
                    <a:pt x="1" y="1875"/>
                    <a:pt x="13770" y="31832"/>
                    <a:pt x="13770" y="31832"/>
                  </a:cubicBezTo>
                  <a:lnTo>
                    <a:pt x="30534" y="12590"/>
                  </a:lnTo>
                  <a:cubicBezTo>
                    <a:pt x="30534" y="12590"/>
                    <a:pt x="13492" y="0"/>
                    <a:pt x="6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69;p59"/>
            <p:cNvSpPr/>
            <p:nvPr/>
          </p:nvSpPr>
          <p:spPr>
            <a:xfrm>
              <a:off x="6560393" y="2586094"/>
              <a:ext cx="477319" cy="503460"/>
            </a:xfrm>
            <a:custGeom>
              <a:avLst/>
              <a:gdLst/>
              <a:ahLst/>
              <a:cxnLst/>
              <a:rect l="l" t="t" r="r" b="b"/>
              <a:pathLst>
                <a:path w="31917" h="33665" extrusionOk="0">
                  <a:moveTo>
                    <a:pt x="24799" y="0"/>
                  </a:moveTo>
                  <a:cubicBezTo>
                    <a:pt x="17818" y="0"/>
                    <a:pt x="0" y="13789"/>
                    <a:pt x="0" y="13789"/>
                  </a:cubicBezTo>
                  <a:lnTo>
                    <a:pt x="18090" y="33665"/>
                  </a:lnTo>
                  <a:cubicBezTo>
                    <a:pt x="18090" y="33665"/>
                    <a:pt x="31917" y="1806"/>
                    <a:pt x="25867" y="136"/>
                  </a:cubicBezTo>
                  <a:cubicBezTo>
                    <a:pt x="25549" y="44"/>
                    <a:pt x="25191" y="0"/>
                    <a:pt x="247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70;p59"/>
            <p:cNvSpPr/>
            <p:nvPr/>
          </p:nvSpPr>
          <p:spPr>
            <a:xfrm>
              <a:off x="6513868" y="2671547"/>
              <a:ext cx="452329" cy="478321"/>
            </a:xfrm>
            <a:custGeom>
              <a:avLst/>
              <a:gdLst/>
              <a:ahLst/>
              <a:cxnLst/>
              <a:rect l="l" t="t" r="r" b="b"/>
              <a:pathLst>
                <a:path w="30246" h="31984" extrusionOk="0">
                  <a:moveTo>
                    <a:pt x="23542" y="0"/>
                  </a:moveTo>
                  <a:cubicBezTo>
                    <a:pt x="16915" y="0"/>
                    <a:pt x="0" y="13087"/>
                    <a:pt x="0" y="13087"/>
                  </a:cubicBezTo>
                  <a:lnTo>
                    <a:pt x="17111" y="31984"/>
                  </a:lnTo>
                  <a:cubicBezTo>
                    <a:pt x="17111" y="31984"/>
                    <a:pt x="30246" y="1796"/>
                    <a:pt x="24542" y="125"/>
                  </a:cubicBezTo>
                  <a:cubicBezTo>
                    <a:pt x="24243" y="40"/>
                    <a:pt x="23908" y="0"/>
                    <a:pt x="235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71;p59"/>
            <p:cNvSpPr/>
            <p:nvPr/>
          </p:nvSpPr>
          <p:spPr>
            <a:xfrm>
              <a:off x="5809966" y="3336820"/>
              <a:ext cx="368760" cy="403650"/>
            </a:xfrm>
            <a:custGeom>
              <a:avLst/>
              <a:gdLst/>
              <a:ahLst/>
              <a:cxnLst/>
              <a:rect l="l" t="t" r="r" b="b"/>
              <a:pathLst>
                <a:path w="24658" h="26991" extrusionOk="0">
                  <a:moveTo>
                    <a:pt x="20510" y="0"/>
                  </a:moveTo>
                  <a:lnTo>
                    <a:pt x="20221" y="58"/>
                  </a:lnTo>
                  <a:lnTo>
                    <a:pt x="20106" y="58"/>
                  </a:lnTo>
                  <a:cubicBezTo>
                    <a:pt x="19991" y="115"/>
                    <a:pt x="19876" y="115"/>
                    <a:pt x="19761" y="173"/>
                  </a:cubicBezTo>
                  <a:lnTo>
                    <a:pt x="19530" y="173"/>
                  </a:lnTo>
                  <a:cubicBezTo>
                    <a:pt x="19473" y="173"/>
                    <a:pt x="19415" y="231"/>
                    <a:pt x="19300" y="288"/>
                  </a:cubicBezTo>
                  <a:cubicBezTo>
                    <a:pt x="19242" y="288"/>
                    <a:pt x="19185" y="288"/>
                    <a:pt x="19185" y="346"/>
                  </a:cubicBezTo>
                  <a:cubicBezTo>
                    <a:pt x="19069" y="346"/>
                    <a:pt x="18954" y="404"/>
                    <a:pt x="18896" y="461"/>
                  </a:cubicBezTo>
                  <a:cubicBezTo>
                    <a:pt x="18436" y="692"/>
                    <a:pt x="18032" y="922"/>
                    <a:pt x="17571" y="1210"/>
                  </a:cubicBezTo>
                  <a:lnTo>
                    <a:pt x="17514" y="1210"/>
                  </a:lnTo>
                  <a:cubicBezTo>
                    <a:pt x="17226" y="1383"/>
                    <a:pt x="16938" y="1556"/>
                    <a:pt x="16592" y="1786"/>
                  </a:cubicBezTo>
                  <a:lnTo>
                    <a:pt x="16131" y="2074"/>
                  </a:lnTo>
                  <a:cubicBezTo>
                    <a:pt x="15958" y="2189"/>
                    <a:pt x="15785" y="2305"/>
                    <a:pt x="15613" y="2420"/>
                  </a:cubicBezTo>
                  <a:cubicBezTo>
                    <a:pt x="15094" y="2766"/>
                    <a:pt x="14576" y="3111"/>
                    <a:pt x="14057" y="3514"/>
                  </a:cubicBezTo>
                  <a:lnTo>
                    <a:pt x="13539" y="3918"/>
                  </a:lnTo>
                  <a:cubicBezTo>
                    <a:pt x="9275" y="7144"/>
                    <a:pt x="4551" y="11522"/>
                    <a:pt x="2420" y="14115"/>
                  </a:cubicBezTo>
                  <a:cubicBezTo>
                    <a:pt x="2305" y="14230"/>
                    <a:pt x="2189" y="14345"/>
                    <a:pt x="2132" y="14518"/>
                  </a:cubicBezTo>
                  <a:cubicBezTo>
                    <a:pt x="1844" y="14864"/>
                    <a:pt x="1613" y="15267"/>
                    <a:pt x="1383" y="15670"/>
                  </a:cubicBezTo>
                  <a:cubicBezTo>
                    <a:pt x="0" y="18954"/>
                    <a:pt x="1728" y="24888"/>
                    <a:pt x="6798" y="26732"/>
                  </a:cubicBezTo>
                  <a:cubicBezTo>
                    <a:pt x="7288" y="26904"/>
                    <a:pt x="7806" y="26991"/>
                    <a:pt x="8332" y="26991"/>
                  </a:cubicBezTo>
                  <a:cubicBezTo>
                    <a:pt x="8858" y="26991"/>
                    <a:pt x="9391" y="26904"/>
                    <a:pt x="9909" y="26732"/>
                  </a:cubicBezTo>
                  <a:cubicBezTo>
                    <a:pt x="10312" y="26674"/>
                    <a:pt x="10716" y="26559"/>
                    <a:pt x="11177" y="26386"/>
                  </a:cubicBezTo>
                  <a:cubicBezTo>
                    <a:pt x="12847" y="25810"/>
                    <a:pt x="14518" y="25003"/>
                    <a:pt x="16074" y="24081"/>
                  </a:cubicBezTo>
                  <a:cubicBezTo>
                    <a:pt x="18436" y="22699"/>
                    <a:pt x="20682" y="21143"/>
                    <a:pt x="22872" y="19473"/>
                  </a:cubicBezTo>
                  <a:cubicBezTo>
                    <a:pt x="23966" y="18666"/>
                    <a:pt x="24658" y="18148"/>
                    <a:pt x="24658" y="18148"/>
                  </a:cubicBezTo>
                  <a:cubicBezTo>
                    <a:pt x="24658" y="18148"/>
                    <a:pt x="24658" y="16016"/>
                    <a:pt x="24485" y="13135"/>
                  </a:cubicBezTo>
                  <a:cubicBezTo>
                    <a:pt x="24369" y="10197"/>
                    <a:pt x="24024" y="7259"/>
                    <a:pt x="23505" y="4321"/>
                  </a:cubicBezTo>
                  <a:cubicBezTo>
                    <a:pt x="23390" y="3860"/>
                    <a:pt x="23332" y="3399"/>
                    <a:pt x="23217" y="2996"/>
                  </a:cubicBezTo>
                  <a:lnTo>
                    <a:pt x="23160" y="2881"/>
                  </a:lnTo>
                  <a:cubicBezTo>
                    <a:pt x="22929" y="2247"/>
                    <a:pt x="22641" y="1613"/>
                    <a:pt x="22295" y="1037"/>
                  </a:cubicBezTo>
                  <a:cubicBezTo>
                    <a:pt x="22065" y="576"/>
                    <a:pt x="21719" y="231"/>
                    <a:pt x="21258" y="58"/>
                  </a:cubicBezTo>
                  <a:lnTo>
                    <a:pt x="210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72;p59"/>
            <p:cNvSpPr/>
            <p:nvPr/>
          </p:nvSpPr>
          <p:spPr>
            <a:xfrm>
              <a:off x="6610358" y="3346421"/>
              <a:ext cx="402364" cy="375774"/>
            </a:xfrm>
            <a:custGeom>
              <a:avLst/>
              <a:gdLst/>
              <a:ahLst/>
              <a:cxnLst/>
              <a:rect l="l" t="t" r="r" b="b"/>
              <a:pathLst>
                <a:path w="26905" h="25127" extrusionOk="0">
                  <a:moveTo>
                    <a:pt x="3829" y="1"/>
                  </a:moveTo>
                  <a:cubicBezTo>
                    <a:pt x="3647" y="1"/>
                    <a:pt x="3484" y="17"/>
                    <a:pt x="3342" y="50"/>
                  </a:cubicBezTo>
                  <a:cubicBezTo>
                    <a:pt x="3284" y="50"/>
                    <a:pt x="3227" y="50"/>
                    <a:pt x="3169" y="107"/>
                  </a:cubicBezTo>
                  <a:cubicBezTo>
                    <a:pt x="1" y="1490"/>
                    <a:pt x="2363" y="18600"/>
                    <a:pt x="2363" y="18600"/>
                  </a:cubicBezTo>
                  <a:cubicBezTo>
                    <a:pt x="2363" y="18600"/>
                    <a:pt x="10831" y="23785"/>
                    <a:pt x="16881" y="24937"/>
                  </a:cubicBezTo>
                  <a:cubicBezTo>
                    <a:pt x="17596" y="25057"/>
                    <a:pt x="18283" y="25127"/>
                    <a:pt x="18919" y="25127"/>
                  </a:cubicBezTo>
                  <a:cubicBezTo>
                    <a:pt x="19818" y="25127"/>
                    <a:pt x="20618" y="24987"/>
                    <a:pt x="21259" y="24649"/>
                  </a:cubicBezTo>
                  <a:cubicBezTo>
                    <a:pt x="25983" y="22114"/>
                    <a:pt x="26905" y="15950"/>
                    <a:pt x="25061" y="12897"/>
                  </a:cubicBezTo>
                  <a:cubicBezTo>
                    <a:pt x="24658" y="12378"/>
                    <a:pt x="24255" y="11917"/>
                    <a:pt x="23794" y="11514"/>
                  </a:cubicBezTo>
                  <a:cubicBezTo>
                    <a:pt x="20510" y="8461"/>
                    <a:pt x="12156" y="2988"/>
                    <a:pt x="7029" y="856"/>
                  </a:cubicBezTo>
                  <a:cubicBezTo>
                    <a:pt x="5722" y="296"/>
                    <a:pt x="4604" y="1"/>
                    <a:pt x="38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73;p59"/>
            <p:cNvSpPr/>
            <p:nvPr/>
          </p:nvSpPr>
          <p:spPr>
            <a:xfrm>
              <a:off x="6019321" y="3350608"/>
              <a:ext cx="762511" cy="832455"/>
            </a:xfrm>
            <a:custGeom>
              <a:avLst/>
              <a:gdLst/>
              <a:ahLst/>
              <a:cxnLst/>
              <a:rect l="l" t="t" r="r" b="b"/>
              <a:pathLst>
                <a:path w="50987" h="55664" extrusionOk="0">
                  <a:moveTo>
                    <a:pt x="7605" y="0"/>
                  </a:moveTo>
                  <a:cubicBezTo>
                    <a:pt x="7605" y="0"/>
                    <a:pt x="7490" y="230"/>
                    <a:pt x="7259" y="691"/>
                  </a:cubicBezTo>
                  <a:cubicBezTo>
                    <a:pt x="6222" y="2938"/>
                    <a:pt x="3169" y="10485"/>
                    <a:pt x="2075" y="23159"/>
                  </a:cubicBezTo>
                  <a:cubicBezTo>
                    <a:pt x="1959" y="24542"/>
                    <a:pt x="1844" y="25925"/>
                    <a:pt x="1786" y="27365"/>
                  </a:cubicBezTo>
                  <a:lnTo>
                    <a:pt x="1786" y="28114"/>
                  </a:lnTo>
                  <a:cubicBezTo>
                    <a:pt x="1498" y="33184"/>
                    <a:pt x="980" y="37620"/>
                    <a:pt x="692" y="41307"/>
                  </a:cubicBezTo>
                  <a:cubicBezTo>
                    <a:pt x="1" y="49948"/>
                    <a:pt x="346" y="54730"/>
                    <a:pt x="6856" y="55249"/>
                  </a:cubicBezTo>
                  <a:lnTo>
                    <a:pt x="8239" y="55249"/>
                  </a:lnTo>
                  <a:cubicBezTo>
                    <a:pt x="9564" y="55249"/>
                    <a:pt x="11235" y="55249"/>
                    <a:pt x="13078" y="55306"/>
                  </a:cubicBezTo>
                  <a:lnTo>
                    <a:pt x="16938" y="55421"/>
                  </a:lnTo>
                  <a:cubicBezTo>
                    <a:pt x="21613" y="55521"/>
                    <a:pt x="27019" y="55663"/>
                    <a:pt x="32116" y="55663"/>
                  </a:cubicBezTo>
                  <a:cubicBezTo>
                    <a:pt x="32923" y="55663"/>
                    <a:pt x="33722" y="55660"/>
                    <a:pt x="34509" y="55652"/>
                  </a:cubicBezTo>
                  <a:lnTo>
                    <a:pt x="36814" y="55652"/>
                  </a:lnTo>
                  <a:cubicBezTo>
                    <a:pt x="37505" y="55652"/>
                    <a:pt x="38139" y="55594"/>
                    <a:pt x="38830" y="55594"/>
                  </a:cubicBezTo>
                  <a:cubicBezTo>
                    <a:pt x="41308" y="55537"/>
                    <a:pt x="43785" y="55306"/>
                    <a:pt x="46204" y="54961"/>
                  </a:cubicBezTo>
                  <a:cubicBezTo>
                    <a:pt x="48855" y="54500"/>
                    <a:pt x="50410" y="53808"/>
                    <a:pt x="50410" y="52829"/>
                  </a:cubicBezTo>
                  <a:cubicBezTo>
                    <a:pt x="50410" y="50006"/>
                    <a:pt x="50986" y="36352"/>
                    <a:pt x="49661" y="22699"/>
                  </a:cubicBezTo>
                  <a:cubicBezTo>
                    <a:pt x="48855" y="14403"/>
                    <a:pt x="47299" y="6164"/>
                    <a:pt x="44534" y="403"/>
                  </a:cubicBezTo>
                  <a:lnTo>
                    <a:pt x="42345" y="403"/>
                  </a:lnTo>
                  <a:lnTo>
                    <a:pt x="83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74;p59"/>
            <p:cNvSpPr/>
            <p:nvPr/>
          </p:nvSpPr>
          <p:spPr>
            <a:xfrm>
              <a:off x="6121853" y="3532386"/>
              <a:ext cx="588464" cy="650677"/>
            </a:xfrm>
            <a:custGeom>
              <a:avLst/>
              <a:gdLst/>
              <a:ahLst/>
              <a:cxnLst/>
              <a:rect l="l" t="t" r="r" b="b"/>
              <a:pathLst>
                <a:path w="39349" h="43509" extrusionOk="0">
                  <a:moveTo>
                    <a:pt x="20218" y="1"/>
                  </a:moveTo>
                  <a:cubicBezTo>
                    <a:pt x="20200" y="1"/>
                    <a:pt x="20182" y="1"/>
                    <a:pt x="20164" y="1"/>
                  </a:cubicBezTo>
                  <a:cubicBezTo>
                    <a:pt x="8008" y="116"/>
                    <a:pt x="1152" y="36238"/>
                    <a:pt x="0" y="43036"/>
                  </a:cubicBezTo>
                  <a:cubicBezTo>
                    <a:pt x="403" y="43094"/>
                    <a:pt x="864" y="43094"/>
                    <a:pt x="1383" y="43094"/>
                  </a:cubicBezTo>
                  <a:cubicBezTo>
                    <a:pt x="2708" y="43094"/>
                    <a:pt x="4379" y="43094"/>
                    <a:pt x="6222" y="43151"/>
                  </a:cubicBezTo>
                  <a:lnTo>
                    <a:pt x="10082" y="43209"/>
                  </a:lnTo>
                  <a:cubicBezTo>
                    <a:pt x="14772" y="43359"/>
                    <a:pt x="20196" y="43508"/>
                    <a:pt x="25308" y="43508"/>
                  </a:cubicBezTo>
                  <a:cubicBezTo>
                    <a:pt x="26098" y="43508"/>
                    <a:pt x="26882" y="43505"/>
                    <a:pt x="27653" y="43497"/>
                  </a:cubicBezTo>
                  <a:lnTo>
                    <a:pt x="29958" y="43497"/>
                  </a:lnTo>
                  <a:cubicBezTo>
                    <a:pt x="30649" y="43439"/>
                    <a:pt x="31283" y="43439"/>
                    <a:pt x="31974" y="43439"/>
                  </a:cubicBezTo>
                  <a:cubicBezTo>
                    <a:pt x="34452" y="43324"/>
                    <a:pt x="36929" y="43151"/>
                    <a:pt x="39348" y="42806"/>
                  </a:cubicBezTo>
                  <a:cubicBezTo>
                    <a:pt x="39291" y="42173"/>
                    <a:pt x="33488" y="1"/>
                    <a:pt x="202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75;p59"/>
            <p:cNvSpPr/>
            <p:nvPr/>
          </p:nvSpPr>
          <p:spPr>
            <a:xfrm>
              <a:off x="5987437" y="2707872"/>
              <a:ext cx="821957" cy="744415"/>
            </a:xfrm>
            <a:custGeom>
              <a:avLst/>
              <a:gdLst/>
              <a:ahLst/>
              <a:cxnLst/>
              <a:rect l="l" t="t" r="r" b="b"/>
              <a:pathLst>
                <a:path w="54962" h="49777" extrusionOk="0">
                  <a:moveTo>
                    <a:pt x="26905" y="0"/>
                  </a:moveTo>
                  <a:cubicBezTo>
                    <a:pt x="25580" y="58"/>
                    <a:pt x="24197" y="173"/>
                    <a:pt x="22872" y="346"/>
                  </a:cubicBezTo>
                  <a:cubicBezTo>
                    <a:pt x="22296" y="461"/>
                    <a:pt x="21720" y="577"/>
                    <a:pt x="21144" y="692"/>
                  </a:cubicBezTo>
                  <a:lnTo>
                    <a:pt x="20856" y="749"/>
                  </a:lnTo>
                  <a:lnTo>
                    <a:pt x="20683" y="807"/>
                  </a:lnTo>
                  <a:cubicBezTo>
                    <a:pt x="16939" y="1671"/>
                    <a:pt x="13367" y="3284"/>
                    <a:pt x="10256" y="5589"/>
                  </a:cubicBezTo>
                  <a:cubicBezTo>
                    <a:pt x="4783" y="9449"/>
                    <a:pt x="1153" y="15440"/>
                    <a:pt x="174" y="22065"/>
                  </a:cubicBezTo>
                  <a:lnTo>
                    <a:pt x="174" y="22181"/>
                  </a:lnTo>
                  <a:cubicBezTo>
                    <a:pt x="59" y="23160"/>
                    <a:pt x="1" y="24197"/>
                    <a:pt x="1" y="25234"/>
                  </a:cubicBezTo>
                  <a:cubicBezTo>
                    <a:pt x="1" y="25983"/>
                    <a:pt x="59" y="26674"/>
                    <a:pt x="116" y="27423"/>
                  </a:cubicBezTo>
                  <a:cubicBezTo>
                    <a:pt x="231" y="28114"/>
                    <a:pt x="347" y="28806"/>
                    <a:pt x="462" y="29497"/>
                  </a:cubicBezTo>
                  <a:cubicBezTo>
                    <a:pt x="519" y="29785"/>
                    <a:pt x="519" y="29958"/>
                    <a:pt x="635" y="30246"/>
                  </a:cubicBezTo>
                  <a:cubicBezTo>
                    <a:pt x="692" y="30477"/>
                    <a:pt x="750" y="30822"/>
                    <a:pt x="865" y="31053"/>
                  </a:cubicBezTo>
                  <a:cubicBezTo>
                    <a:pt x="923" y="31283"/>
                    <a:pt x="980" y="31513"/>
                    <a:pt x="1038" y="31744"/>
                  </a:cubicBezTo>
                  <a:cubicBezTo>
                    <a:pt x="1153" y="31974"/>
                    <a:pt x="1211" y="32262"/>
                    <a:pt x="1268" y="32493"/>
                  </a:cubicBezTo>
                  <a:cubicBezTo>
                    <a:pt x="1384" y="32723"/>
                    <a:pt x="1499" y="32954"/>
                    <a:pt x="1556" y="33184"/>
                  </a:cubicBezTo>
                  <a:cubicBezTo>
                    <a:pt x="1672" y="33415"/>
                    <a:pt x="1729" y="33645"/>
                    <a:pt x="1844" y="33876"/>
                  </a:cubicBezTo>
                  <a:cubicBezTo>
                    <a:pt x="2075" y="34336"/>
                    <a:pt x="2248" y="34855"/>
                    <a:pt x="2536" y="35316"/>
                  </a:cubicBezTo>
                  <a:cubicBezTo>
                    <a:pt x="3746" y="37678"/>
                    <a:pt x="5301" y="39867"/>
                    <a:pt x="7202" y="41711"/>
                  </a:cubicBezTo>
                  <a:lnTo>
                    <a:pt x="7721" y="42229"/>
                  </a:lnTo>
                  <a:lnTo>
                    <a:pt x="7778" y="42287"/>
                  </a:lnTo>
                  <a:lnTo>
                    <a:pt x="8182" y="42632"/>
                  </a:lnTo>
                  <a:cubicBezTo>
                    <a:pt x="8585" y="43036"/>
                    <a:pt x="9046" y="43381"/>
                    <a:pt x="9564" y="43785"/>
                  </a:cubicBezTo>
                  <a:cubicBezTo>
                    <a:pt x="13309" y="46665"/>
                    <a:pt x="17745" y="48566"/>
                    <a:pt x="22412" y="49373"/>
                  </a:cubicBezTo>
                  <a:cubicBezTo>
                    <a:pt x="24140" y="49661"/>
                    <a:pt x="25983" y="49776"/>
                    <a:pt x="27769" y="49776"/>
                  </a:cubicBezTo>
                  <a:lnTo>
                    <a:pt x="28403" y="49776"/>
                  </a:lnTo>
                  <a:cubicBezTo>
                    <a:pt x="35028" y="49603"/>
                    <a:pt x="41366" y="47184"/>
                    <a:pt x="46435" y="42920"/>
                  </a:cubicBezTo>
                  <a:cubicBezTo>
                    <a:pt x="46666" y="42690"/>
                    <a:pt x="46954" y="42402"/>
                    <a:pt x="47184" y="42171"/>
                  </a:cubicBezTo>
                  <a:lnTo>
                    <a:pt x="47242" y="42114"/>
                  </a:lnTo>
                  <a:lnTo>
                    <a:pt x="47703" y="41711"/>
                  </a:lnTo>
                  <a:lnTo>
                    <a:pt x="47876" y="41538"/>
                  </a:lnTo>
                  <a:cubicBezTo>
                    <a:pt x="48164" y="41250"/>
                    <a:pt x="48394" y="40962"/>
                    <a:pt x="48682" y="40674"/>
                  </a:cubicBezTo>
                  <a:cubicBezTo>
                    <a:pt x="50180" y="39060"/>
                    <a:pt x="51447" y="37217"/>
                    <a:pt x="52484" y="35258"/>
                  </a:cubicBezTo>
                  <a:cubicBezTo>
                    <a:pt x="53521" y="33184"/>
                    <a:pt x="54213" y="30995"/>
                    <a:pt x="54616" y="28748"/>
                  </a:cubicBezTo>
                  <a:cubicBezTo>
                    <a:pt x="54846" y="27366"/>
                    <a:pt x="54962" y="25983"/>
                    <a:pt x="54962" y="24600"/>
                  </a:cubicBezTo>
                  <a:cubicBezTo>
                    <a:pt x="54962" y="23678"/>
                    <a:pt x="54904" y="22814"/>
                    <a:pt x="54789" y="21893"/>
                  </a:cubicBezTo>
                  <a:cubicBezTo>
                    <a:pt x="54731" y="21777"/>
                    <a:pt x="54731" y="21662"/>
                    <a:pt x="54731" y="21489"/>
                  </a:cubicBezTo>
                  <a:cubicBezTo>
                    <a:pt x="53176" y="11292"/>
                    <a:pt x="44822" y="3054"/>
                    <a:pt x="33991" y="692"/>
                  </a:cubicBezTo>
                  <a:cubicBezTo>
                    <a:pt x="33358" y="577"/>
                    <a:pt x="32724" y="461"/>
                    <a:pt x="32090" y="346"/>
                  </a:cubicBezTo>
                  <a:cubicBezTo>
                    <a:pt x="30765" y="173"/>
                    <a:pt x="29440" y="58"/>
                    <a:pt x="28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76;p59"/>
            <p:cNvSpPr/>
            <p:nvPr/>
          </p:nvSpPr>
          <p:spPr>
            <a:xfrm>
              <a:off x="6270042" y="2571752"/>
              <a:ext cx="212825" cy="175736"/>
            </a:xfrm>
            <a:custGeom>
              <a:avLst/>
              <a:gdLst/>
              <a:ahLst/>
              <a:cxnLst/>
              <a:rect l="l" t="t" r="r" b="b"/>
              <a:pathLst>
                <a:path w="14231" h="11751" extrusionOk="0">
                  <a:moveTo>
                    <a:pt x="5646" y="0"/>
                  </a:moveTo>
                  <a:lnTo>
                    <a:pt x="5646" y="0"/>
                  </a:lnTo>
                  <a:cubicBezTo>
                    <a:pt x="5992" y="403"/>
                    <a:pt x="6222" y="922"/>
                    <a:pt x="6280" y="1440"/>
                  </a:cubicBezTo>
                  <a:cubicBezTo>
                    <a:pt x="6280" y="1959"/>
                    <a:pt x="6222" y="2535"/>
                    <a:pt x="6107" y="3053"/>
                  </a:cubicBezTo>
                  <a:cubicBezTo>
                    <a:pt x="5934" y="4321"/>
                    <a:pt x="5646" y="5588"/>
                    <a:pt x="5128" y="6798"/>
                  </a:cubicBezTo>
                  <a:cubicBezTo>
                    <a:pt x="4609" y="7950"/>
                    <a:pt x="1901" y="9851"/>
                    <a:pt x="980" y="10485"/>
                  </a:cubicBezTo>
                  <a:cubicBezTo>
                    <a:pt x="0" y="11119"/>
                    <a:pt x="3284" y="11176"/>
                    <a:pt x="3975" y="11465"/>
                  </a:cubicBezTo>
                  <a:cubicBezTo>
                    <a:pt x="4527" y="11661"/>
                    <a:pt x="5132" y="11751"/>
                    <a:pt x="5735" y="11751"/>
                  </a:cubicBezTo>
                  <a:cubicBezTo>
                    <a:pt x="6015" y="11751"/>
                    <a:pt x="6294" y="11731"/>
                    <a:pt x="6568" y="11695"/>
                  </a:cubicBezTo>
                  <a:cubicBezTo>
                    <a:pt x="8872" y="11522"/>
                    <a:pt x="11177" y="11234"/>
                    <a:pt x="13481" y="10831"/>
                  </a:cubicBezTo>
                  <a:cubicBezTo>
                    <a:pt x="13769" y="10773"/>
                    <a:pt x="14057" y="10658"/>
                    <a:pt x="14173" y="10428"/>
                  </a:cubicBezTo>
                  <a:cubicBezTo>
                    <a:pt x="14230" y="10139"/>
                    <a:pt x="14115" y="9851"/>
                    <a:pt x="13942" y="9679"/>
                  </a:cubicBezTo>
                  <a:cubicBezTo>
                    <a:pt x="13173" y="8744"/>
                    <a:pt x="12036" y="8177"/>
                    <a:pt x="10882" y="8177"/>
                  </a:cubicBezTo>
                  <a:cubicBezTo>
                    <a:pt x="10827" y="8177"/>
                    <a:pt x="10771" y="8178"/>
                    <a:pt x="10716" y="8181"/>
                  </a:cubicBezTo>
                  <a:cubicBezTo>
                    <a:pt x="12271" y="7144"/>
                    <a:pt x="12156" y="4782"/>
                    <a:pt x="10428" y="3975"/>
                  </a:cubicBezTo>
                  <a:cubicBezTo>
                    <a:pt x="9852" y="5012"/>
                    <a:pt x="8872" y="5876"/>
                    <a:pt x="7663" y="6222"/>
                  </a:cubicBezTo>
                  <a:cubicBezTo>
                    <a:pt x="8181" y="5127"/>
                    <a:pt x="8239" y="3860"/>
                    <a:pt x="7835" y="2708"/>
                  </a:cubicBezTo>
                  <a:cubicBezTo>
                    <a:pt x="7432" y="1555"/>
                    <a:pt x="6683" y="634"/>
                    <a:pt x="56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77;p59"/>
            <p:cNvSpPr/>
            <p:nvPr/>
          </p:nvSpPr>
          <p:spPr>
            <a:xfrm>
              <a:off x="5910763" y="3036987"/>
              <a:ext cx="199036" cy="308462"/>
            </a:xfrm>
            <a:custGeom>
              <a:avLst/>
              <a:gdLst/>
              <a:ahLst/>
              <a:cxnLst/>
              <a:rect l="l" t="t" r="r" b="b"/>
              <a:pathLst>
                <a:path w="13309" h="20626" extrusionOk="0">
                  <a:moveTo>
                    <a:pt x="5301" y="1"/>
                  </a:moveTo>
                  <a:cubicBezTo>
                    <a:pt x="4840" y="1038"/>
                    <a:pt x="3515" y="3457"/>
                    <a:pt x="1959" y="4206"/>
                  </a:cubicBezTo>
                  <a:lnTo>
                    <a:pt x="1" y="5128"/>
                  </a:lnTo>
                  <a:lnTo>
                    <a:pt x="2708" y="7490"/>
                  </a:lnTo>
                  <a:lnTo>
                    <a:pt x="58" y="9103"/>
                  </a:lnTo>
                  <a:cubicBezTo>
                    <a:pt x="58" y="9103"/>
                    <a:pt x="4437" y="17745"/>
                    <a:pt x="12445" y="20395"/>
                  </a:cubicBezTo>
                  <a:cubicBezTo>
                    <a:pt x="12733" y="20453"/>
                    <a:pt x="13021" y="20568"/>
                    <a:pt x="13309" y="20625"/>
                  </a:cubicBezTo>
                  <a:lnTo>
                    <a:pt x="12905" y="20222"/>
                  </a:lnTo>
                  <a:lnTo>
                    <a:pt x="12848" y="20164"/>
                  </a:lnTo>
                  <a:lnTo>
                    <a:pt x="12329" y="19646"/>
                  </a:lnTo>
                  <a:cubicBezTo>
                    <a:pt x="10428" y="17802"/>
                    <a:pt x="8815" y="15613"/>
                    <a:pt x="7605" y="13251"/>
                  </a:cubicBezTo>
                  <a:cubicBezTo>
                    <a:pt x="7375" y="12790"/>
                    <a:pt x="7144" y="12272"/>
                    <a:pt x="6971" y="11811"/>
                  </a:cubicBezTo>
                  <a:cubicBezTo>
                    <a:pt x="6856" y="11580"/>
                    <a:pt x="6799" y="11350"/>
                    <a:pt x="6683" y="11120"/>
                  </a:cubicBezTo>
                  <a:cubicBezTo>
                    <a:pt x="6568" y="10889"/>
                    <a:pt x="6511" y="10659"/>
                    <a:pt x="6395" y="10428"/>
                  </a:cubicBezTo>
                  <a:cubicBezTo>
                    <a:pt x="6338" y="10198"/>
                    <a:pt x="6223" y="9967"/>
                    <a:pt x="6165" y="9679"/>
                  </a:cubicBezTo>
                  <a:cubicBezTo>
                    <a:pt x="6107" y="9449"/>
                    <a:pt x="6050" y="9276"/>
                    <a:pt x="5934" y="8988"/>
                  </a:cubicBezTo>
                  <a:cubicBezTo>
                    <a:pt x="5877" y="8700"/>
                    <a:pt x="5762" y="8412"/>
                    <a:pt x="5762" y="8181"/>
                  </a:cubicBezTo>
                  <a:cubicBezTo>
                    <a:pt x="5704" y="7893"/>
                    <a:pt x="5646" y="7663"/>
                    <a:pt x="5589" y="7433"/>
                  </a:cubicBezTo>
                  <a:cubicBezTo>
                    <a:pt x="5474" y="6799"/>
                    <a:pt x="5358" y="6050"/>
                    <a:pt x="5243" y="5359"/>
                  </a:cubicBezTo>
                  <a:cubicBezTo>
                    <a:pt x="5186" y="4610"/>
                    <a:pt x="5128" y="3918"/>
                    <a:pt x="5128" y="3169"/>
                  </a:cubicBezTo>
                  <a:cubicBezTo>
                    <a:pt x="5128" y="2132"/>
                    <a:pt x="5186" y="1095"/>
                    <a:pt x="5301" y="116"/>
                  </a:cubicBezTo>
                  <a:lnTo>
                    <a:pt x="53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78;p59"/>
            <p:cNvSpPr/>
            <p:nvPr/>
          </p:nvSpPr>
          <p:spPr>
            <a:xfrm>
              <a:off x="5910763" y="3112809"/>
              <a:ext cx="203343" cy="232640"/>
            </a:xfrm>
            <a:custGeom>
              <a:avLst/>
              <a:gdLst/>
              <a:ahLst/>
              <a:cxnLst/>
              <a:rect l="l" t="t" r="r" b="b"/>
              <a:pathLst>
                <a:path w="13597" h="15556" extrusionOk="0">
                  <a:moveTo>
                    <a:pt x="1" y="0"/>
                  </a:moveTo>
                  <a:lnTo>
                    <a:pt x="2708" y="2420"/>
                  </a:lnTo>
                  <a:lnTo>
                    <a:pt x="58" y="4033"/>
                  </a:lnTo>
                  <a:cubicBezTo>
                    <a:pt x="58" y="4033"/>
                    <a:pt x="4437" y="12675"/>
                    <a:pt x="12445" y="15267"/>
                  </a:cubicBezTo>
                  <a:cubicBezTo>
                    <a:pt x="12387" y="15325"/>
                    <a:pt x="12272" y="15383"/>
                    <a:pt x="12214" y="15440"/>
                  </a:cubicBezTo>
                  <a:cubicBezTo>
                    <a:pt x="12560" y="15498"/>
                    <a:pt x="12905" y="15555"/>
                    <a:pt x="13309" y="15555"/>
                  </a:cubicBezTo>
                  <a:lnTo>
                    <a:pt x="13424" y="15555"/>
                  </a:lnTo>
                  <a:cubicBezTo>
                    <a:pt x="13597" y="15440"/>
                    <a:pt x="13597" y="15267"/>
                    <a:pt x="13481" y="14922"/>
                  </a:cubicBezTo>
                  <a:cubicBezTo>
                    <a:pt x="13021" y="12502"/>
                    <a:pt x="6914" y="4264"/>
                    <a:pt x="5762" y="2651"/>
                  </a:cubicBezTo>
                  <a:lnTo>
                    <a:pt x="5531" y="2420"/>
                  </a:lnTo>
                  <a:cubicBezTo>
                    <a:pt x="3803" y="1441"/>
                    <a:pt x="1902" y="63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79;p59"/>
            <p:cNvSpPr/>
            <p:nvPr/>
          </p:nvSpPr>
          <p:spPr>
            <a:xfrm>
              <a:off x="6690487" y="3030960"/>
              <a:ext cx="193862" cy="307594"/>
            </a:xfrm>
            <a:custGeom>
              <a:avLst/>
              <a:gdLst/>
              <a:ahLst/>
              <a:cxnLst/>
              <a:rect l="l" t="t" r="r" b="b"/>
              <a:pathLst>
                <a:path w="12963" h="20568" extrusionOk="0">
                  <a:moveTo>
                    <a:pt x="7490" y="0"/>
                  </a:moveTo>
                  <a:lnTo>
                    <a:pt x="7490" y="58"/>
                  </a:lnTo>
                  <a:cubicBezTo>
                    <a:pt x="7663" y="1095"/>
                    <a:pt x="7720" y="2132"/>
                    <a:pt x="7720" y="3111"/>
                  </a:cubicBezTo>
                  <a:cubicBezTo>
                    <a:pt x="7720" y="3860"/>
                    <a:pt x="7720" y="4552"/>
                    <a:pt x="7663" y="5301"/>
                  </a:cubicBezTo>
                  <a:cubicBezTo>
                    <a:pt x="7605" y="5992"/>
                    <a:pt x="7490" y="6683"/>
                    <a:pt x="7375" y="7375"/>
                  </a:cubicBezTo>
                  <a:cubicBezTo>
                    <a:pt x="7317" y="7663"/>
                    <a:pt x="7317" y="7836"/>
                    <a:pt x="7259" y="8124"/>
                  </a:cubicBezTo>
                  <a:cubicBezTo>
                    <a:pt x="7144" y="8354"/>
                    <a:pt x="7087" y="8700"/>
                    <a:pt x="7029" y="8930"/>
                  </a:cubicBezTo>
                  <a:cubicBezTo>
                    <a:pt x="6971" y="9161"/>
                    <a:pt x="6914" y="9391"/>
                    <a:pt x="6856" y="9679"/>
                  </a:cubicBezTo>
                  <a:cubicBezTo>
                    <a:pt x="6741" y="9909"/>
                    <a:pt x="6683" y="10140"/>
                    <a:pt x="6626" y="10370"/>
                  </a:cubicBezTo>
                  <a:cubicBezTo>
                    <a:pt x="6510" y="10601"/>
                    <a:pt x="6453" y="10889"/>
                    <a:pt x="6338" y="11119"/>
                  </a:cubicBezTo>
                  <a:cubicBezTo>
                    <a:pt x="6280" y="11292"/>
                    <a:pt x="6222" y="11523"/>
                    <a:pt x="6107" y="11753"/>
                  </a:cubicBezTo>
                  <a:cubicBezTo>
                    <a:pt x="5877" y="12214"/>
                    <a:pt x="5704" y="12732"/>
                    <a:pt x="5473" y="13193"/>
                  </a:cubicBezTo>
                  <a:cubicBezTo>
                    <a:pt x="4321" y="15613"/>
                    <a:pt x="2766" y="17802"/>
                    <a:pt x="865" y="19703"/>
                  </a:cubicBezTo>
                  <a:lnTo>
                    <a:pt x="461" y="20107"/>
                  </a:lnTo>
                  <a:lnTo>
                    <a:pt x="404" y="20164"/>
                  </a:lnTo>
                  <a:lnTo>
                    <a:pt x="404" y="20222"/>
                  </a:lnTo>
                  <a:lnTo>
                    <a:pt x="0" y="20567"/>
                  </a:lnTo>
                  <a:lnTo>
                    <a:pt x="288" y="20510"/>
                  </a:lnTo>
                  <a:lnTo>
                    <a:pt x="807" y="20337"/>
                  </a:lnTo>
                  <a:cubicBezTo>
                    <a:pt x="1210" y="20164"/>
                    <a:pt x="1614" y="20049"/>
                    <a:pt x="1959" y="19876"/>
                  </a:cubicBezTo>
                  <a:cubicBezTo>
                    <a:pt x="9218" y="16708"/>
                    <a:pt x="12963" y="8757"/>
                    <a:pt x="12963" y="8757"/>
                  </a:cubicBezTo>
                  <a:lnTo>
                    <a:pt x="10313" y="7259"/>
                  </a:lnTo>
                  <a:lnTo>
                    <a:pt x="12905" y="4897"/>
                  </a:lnTo>
                  <a:lnTo>
                    <a:pt x="12848" y="4897"/>
                  </a:lnTo>
                  <a:lnTo>
                    <a:pt x="10889" y="4033"/>
                  </a:lnTo>
                  <a:cubicBezTo>
                    <a:pt x="9564" y="3457"/>
                    <a:pt x="8354" y="1614"/>
                    <a:pt x="7720" y="461"/>
                  </a:cubicBezTo>
                  <a:cubicBezTo>
                    <a:pt x="7663" y="289"/>
                    <a:pt x="7547" y="116"/>
                    <a:pt x="74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80;p59"/>
            <p:cNvSpPr/>
            <p:nvPr/>
          </p:nvSpPr>
          <p:spPr>
            <a:xfrm>
              <a:off x="6686180" y="3102475"/>
              <a:ext cx="198169" cy="236080"/>
            </a:xfrm>
            <a:custGeom>
              <a:avLst/>
              <a:gdLst/>
              <a:ahLst/>
              <a:cxnLst/>
              <a:rect l="l" t="t" r="r" b="b"/>
              <a:pathLst>
                <a:path w="13251" h="15786" extrusionOk="0">
                  <a:moveTo>
                    <a:pt x="13136" y="0"/>
                  </a:moveTo>
                  <a:cubicBezTo>
                    <a:pt x="11350" y="634"/>
                    <a:pt x="9564" y="1440"/>
                    <a:pt x="7893" y="2420"/>
                  </a:cubicBezTo>
                  <a:lnTo>
                    <a:pt x="7663" y="2535"/>
                  </a:lnTo>
                  <a:lnTo>
                    <a:pt x="7490" y="2765"/>
                  </a:lnTo>
                  <a:cubicBezTo>
                    <a:pt x="6338" y="4379"/>
                    <a:pt x="461" y="12790"/>
                    <a:pt x="0" y="15209"/>
                  </a:cubicBezTo>
                  <a:cubicBezTo>
                    <a:pt x="0" y="15267"/>
                    <a:pt x="0" y="15382"/>
                    <a:pt x="0" y="15497"/>
                  </a:cubicBezTo>
                  <a:cubicBezTo>
                    <a:pt x="0" y="15670"/>
                    <a:pt x="58" y="15785"/>
                    <a:pt x="173" y="15785"/>
                  </a:cubicBezTo>
                  <a:lnTo>
                    <a:pt x="461" y="15785"/>
                  </a:lnTo>
                  <a:cubicBezTo>
                    <a:pt x="807" y="15785"/>
                    <a:pt x="1095" y="15728"/>
                    <a:pt x="1383" y="15670"/>
                  </a:cubicBezTo>
                  <a:lnTo>
                    <a:pt x="1095" y="15555"/>
                  </a:lnTo>
                  <a:cubicBezTo>
                    <a:pt x="1498" y="15382"/>
                    <a:pt x="1902" y="15267"/>
                    <a:pt x="2247" y="15094"/>
                  </a:cubicBezTo>
                  <a:cubicBezTo>
                    <a:pt x="9506" y="11926"/>
                    <a:pt x="13251" y="3975"/>
                    <a:pt x="13251" y="3975"/>
                  </a:cubicBezTo>
                  <a:lnTo>
                    <a:pt x="10601" y="2477"/>
                  </a:lnTo>
                  <a:lnTo>
                    <a:pt x="131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81;p59"/>
            <p:cNvSpPr/>
            <p:nvPr/>
          </p:nvSpPr>
          <p:spPr>
            <a:xfrm>
              <a:off x="5996066" y="3140386"/>
              <a:ext cx="808168" cy="313412"/>
            </a:xfrm>
            <a:custGeom>
              <a:avLst/>
              <a:gdLst/>
              <a:ahLst/>
              <a:cxnLst/>
              <a:rect l="l" t="t" r="r" b="b"/>
              <a:pathLst>
                <a:path w="54040" h="20957" extrusionOk="0">
                  <a:moveTo>
                    <a:pt x="54039" y="0"/>
                  </a:moveTo>
                  <a:cubicBezTo>
                    <a:pt x="50791" y="3203"/>
                    <a:pt x="44760" y="7472"/>
                    <a:pt x="35813" y="7472"/>
                  </a:cubicBezTo>
                  <a:cubicBezTo>
                    <a:pt x="33175" y="7472"/>
                    <a:pt x="30283" y="7101"/>
                    <a:pt x="27135" y="6222"/>
                  </a:cubicBezTo>
                  <a:lnTo>
                    <a:pt x="27077" y="6164"/>
                  </a:lnTo>
                  <a:cubicBezTo>
                    <a:pt x="23695" y="7179"/>
                    <a:pt x="20606" y="7601"/>
                    <a:pt x="17805" y="7601"/>
                  </a:cubicBezTo>
                  <a:cubicBezTo>
                    <a:pt x="9158" y="7601"/>
                    <a:pt x="3264" y="3579"/>
                    <a:pt x="0" y="576"/>
                  </a:cubicBezTo>
                  <a:lnTo>
                    <a:pt x="0" y="576"/>
                  </a:lnTo>
                  <a:cubicBezTo>
                    <a:pt x="461" y="2592"/>
                    <a:pt x="1095" y="4551"/>
                    <a:pt x="2074" y="6395"/>
                  </a:cubicBezTo>
                  <a:cubicBezTo>
                    <a:pt x="3284" y="8757"/>
                    <a:pt x="4839" y="10946"/>
                    <a:pt x="6798" y="12790"/>
                  </a:cubicBezTo>
                  <a:cubicBezTo>
                    <a:pt x="7489" y="13539"/>
                    <a:pt x="8296" y="14230"/>
                    <a:pt x="9103" y="14864"/>
                  </a:cubicBezTo>
                  <a:cubicBezTo>
                    <a:pt x="12847" y="17744"/>
                    <a:pt x="17283" y="19645"/>
                    <a:pt x="21950" y="20452"/>
                  </a:cubicBezTo>
                  <a:cubicBezTo>
                    <a:pt x="21950" y="20452"/>
                    <a:pt x="24355" y="20957"/>
                    <a:pt x="27363" y="20957"/>
                  </a:cubicBezTo>
                  <a:cubicBezTo>
                    <a:pt x="29010" y="20957"/>
                    <a:pt x="30838" y="20805"/>
                    <a:pt x="32550" y="20337"/>
                  </a:cubicBezTo>
                  <a:cubicBezTo>
                    <a:pt x="37217" y="19472"/>
                    <a:pt x="41537" y="17456"/>
                    <a:pt x="45282" y="14460"/>
                  </a:cubicBezTo>
                  <a:cubicBezTo>
                    <a:pt x="46031" y="13827"/>
                    <a:pt x="46838" y="13135"/>
                    <a:pt x="47529" y="12386"/>
                  </a:cubicBezTo>
                  <a:cubicBezTo>
                    <a:pt x="49430" y="10485"/>
                    <a:pt x="50928" y="8296"/>
                    <a:pt x="52138" y="5934"/>
                  </a:cubicBezTo>
                  <a:cubicBezTo>
                    <a:pt x="53002" y="4033"/>
                    <a:pt x="53636" y="2074"/>
                    <a:pt x="540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82;p59"/>
            <p:cNvSpPr/>
            <p:nvPr/>
          </p:nvSpPr>
          <p:spPr>
            <a:xfrm>
              <a:off x="6146828" y="3111942"/>
              <a:ext cx="103414" cy="88474"/>
            </a:xfrm>
            <a:custGeom>
              <a:avLst/>
              <a:gdLst/>
              <a:ahLst/>
              <a:cxnLst/>
              <a:rect l="l" t="t" r="r" b="b"/>
              <a:pathLst>
                <a:path w="6915" h="5916" extrusionOk="0">
                  <a:moveTo>
                    <a:pt x="3918" y="1"/>
                  </a:moveTo>
                  <a:cubicBezTo>
                    <a:pt x="1326" y="1"/>
                    <a:pt x="1" y="3227"/>
                    <a:pt x="1902" y="5071"/>
                  </a:cubicBezTo>
                  <a:cubicBezTo>
                    <a:pt x="2487" y="5655"/>
                    <a:pt x="3205" y="5915"/>
                    <a:pt x="3913" y="5915"/>
                  </a:cubicBezTo>
                  <a:cubicBezTo>
                    <a:pt x="5437" y="5915"/>
                    <a:pt x="6914" y="4709"/>
                    <a:pt x="6914" y="2939"/>
                  </a:cubicBezTo>
                  <a:cubicBezTo>
                    <a:pt x="6914" y="1268"/>
                    <a:pt x="5532" y="1"/>
                    <a:pt x="3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83;p59"/>
            <p:cNvSpPr/>
            <p:nvPr/>
          </p:nvSpPr>
          <p:spPr>
            <a:xfrm>
              <a:off x="6537991" y="3108472"/>
              <a:ext cx="103982" cy="87636"/>
            </a:xfrm>
            <a:custGeom>
              <a:avLst/>
              <a:gdLst/>
              <a:ahLst/>
              <a:cxnLst/>
              <a:rect l="l" t="t" r="r" b="b"/>
              <a:pathLst>
                <a:path w="6953" h="5860" extrusionOk="0">
                  <a:moveTo>
                    <a:pt x="4019" y="1"/>
                  </a:moveTo>
                  <a:cubicBezTo>
                    <a:pt x="3985" y="1"/>
                    <a:pt x="3952" y="1"/>
                    <a:pt x="3918" y="2"/>
                  </a:cubicBezTo>
                  <a:cubicBezTo>
                    <a:pt x="1325" y="2"/>
                    <a:pt x="0" y="3229"/>
                    <a:pt x="1901" y="5015"/>
                  </a:cubicBezTo>
                  <a:cubicBezTo>
                    <a:pt x="2504" y="5599"/>
                    <a:pt x="3235" y="5859"/>
                    <a:pt x="3949" y="5859"/>
                  </a:cubicBezTo>
                  <a:cubicBezTo>
                    <a:pt x="5488" y="5859"/>
                    <a:pt x="6953" y="4653"/>
                    <a:pt x="6914" y="2883"/>
                  </a:cubicBezTo>
                  <a:cubicBezTo>
                    <a:pt x="6857" y="1304"/>
                    <a:pt x="5586" y="1"/>
                    <a:pt x="40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84;p59"/>
            <p:cNvSpPr/>
            <p:nvPr/>
          </p:nvSpPr>
          <p:spPr>
            <a:xfrm>
              <a:off x="6327768" y="3214638"/>
              <a:ext cx="100842" cy="71365"/>
            </a:xfrm>
            <a:custGeom>
              <a:avLst/>
              <a:gdLst/>
              <a:ahLst/>
              <a:cxnLst/>
              <a:rect l="l" t="t" r="r" b="b"/>
              <a:pathLst>
                <a:path w="6743" h="4772" extrusionOk="0">
                  <a:moveTo>
                    <a:pt x="5354" y="0"/>
                  </a:moveTo>
                  <a:cubicBezTo>
                    <a:pt x="5010" y="0"/>
                    <a:pt x="4664" y="167"/>
                    <a:pt x="4436" y="566"/>
                  </a:cubicBezTo>
                  <a:cubicBezTo>
                    <a:pt x="3803" y="1718"/>
                    <a:pt x="2593" y="2524"/>
                    <a:pt x="1268" y="2582"/>
                  </a:cubicBezTo>
                  <a:cubicBezTo>
                    <a:pt x="0" y="2812"/>
                    <a:pt x="58" y="4598"/>
                    <a:pt x="1268" y="4771"/>
                  </a:cubicBezTo>
                  <a:cubicBezTo>
                    <a:pt x="3457" y="4656"/>
                    <a:pt x="5416" y="3446"/>
                    <a:pt x="6395" y="1545"/>
                  </a:cubicBezTo>
                  <a:cubicBezTo>
                    <a:pt x="6743" y="695"/>
                    <a:pt x="6054" y="0"/>
                    <a:pt x="5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85;p59"/>
            <p:cNvSpPr/>
            <p:nvPr/>
          </p:nvSpPr>
          <p:spPr>
            <a:xfrm>
              <a:off x="6390654" y="3213456"/>
              <a:ext cx="97372" cy="70812"/>
            </a:xfrm>
            <a:custGeom>
              <a:avLst/>
              <a:gdLst/>
              <a:ahLst/>
              <a:cxnLst/>
              <a:rect l="l" t="t" r="r" b="b"/>
              <a:pathLst>
                <a:path w="6511" h="4735" extrusionOk="0">
                  <a:moveTo>
                    <a:pt x="1211" y="1"/>
                  </a:moveTo>
                  <a:cubicBezTo>
                    <a:pt x="1040" y="1"/>
                    <a:pt x="864" y="40"/>
                    <a:pt x="692" y="126"/>
                  </a:cubicBezTo>
                  <a:cubicBezTo>
                    <a:pt x="174" y="414"/>
                    <a:pt x="1" y="1048"/>
                    <a:pt x="289" y="1566"/>
                  </a:cubicBezTo>
                  <a:cubicBezTo>
                    <a:pt x="1326" y="3468"/>
                    <a:pt x="3285" y="4677"/>
                    <a:pt x="5474" y="4735"/>
                  </a:cubicBezTo>
                  <a:cubicBezTo>
                    <a:pt x="6050" y="4735"/>
                    <a:pt x="6511" y="4274"/>
                    <a:pt x="6511" y="3698"/>
                  </a:cubicBezTo>
                  <a:cubicBezTo>
                    <a:pt x="6511" y="3064"/>
                    <a:pt x="6050" y="2603"/>
                    <a:pt x="5474" y="2603"/>
                  </a:cubicBezTo>
                  <a:cubicBezTo>
                    <a:pt x="4091" y="2546"/>
                    <a:pt x="2824" y="1797"/>
                    <a:pt x="2190" y="587"/>
                  </a:cubicBezTo>
                  <a:cubicBezTo>
                    <a:pt x="1988" y="223"/>
                    <a:pt x="1615" y="1"/>
                    <a:pt x="1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86;p59"/>
            <p:cNvSpPr/>
            <p:nvPr/>
          </p:nvSpPr>
          <p:spPr>
            <a:xfrm>
              <a:off x="6361372" y="3203272"/>
              <a:ext cx="93065" cy="38793"/>
            </a:xfrm>
            <a:custGeom>
              <a:avLst/>
              <a:gdLst/>
              <a:ahLst/>
              <a:cxnLst/>
              <a:rect l="l" t="t" r="r" b="b"/>
              <a:pathLst>
                <a:path w="6223" h="2594" extrusionOk="0">
                  <a:moveTo>
                    <a:pt x="5588" y="1"/>
                  </a:moveTo>
                  <a:lnTo>
                    <a:pt x="749" y="58"/>
                  </a:lnTo>
                  <a:cubicBezTo>
                    <a:pt x="288" y="58"/>
                    <a:pt x="0" y="519"/>
                    <a:pt x="288" y="865"/>
                  </a:cubicBezTo>
                  <a:cubicBezTo>
                    <a:pt x="922" y="1614"/>
                    <a:pt x="1901" y="2593"/>
                    <a:pt x="3169" y="2593"/>
                  </a:cubicBezTo>
                  <a:cubicBezTo>
                    <a:pt x="4436" y="2593"/>
                    <a:pt x="5415" y="1556"/>
                    <a:pt x="5992" y="807"/>
                  </a:cubicBezTo>
                  <a:cubicBezTo>
                    <a:pt x="6222" y="461"/>
                    <a:pt x="5992" y="1"/>
                    <a:pt x="5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1391;p63"/>
          <p:cNvGrpSpPr/>
          <p:nvPr/>
        </p:nvGrpSpPr>
        <p:grpSpPr>
          <a:xfrm rot="359984">
            <a:off x="8195494" y="1424022"/>
            <a:ext cx="784158" cy="1077179"/>
            <a:chOff x="362677" y="2785319"/>
            <a:chExt cx="685993" cy="1148346"/>
          </a:xfrm>
        </p:grpSpPr>
        <p:sp>
          <p:nvSpPr>
            <p:cNvPr id="47" name="Google Shape;1392;p63"/>
            <p:cNvSpPr/>
            <p:nvPr/>
          </p:nvSpPr>
          <p:spPr>
            <a:xfrm>
              <a:off x="369144" y="2808380"/>
              <a:ext cx="241965" cy="213632"/>
            </a:xfrm>
            <a:custGeom>
              <a:avLst/>
              <a:gdLst/>
              <a:ahLst/>
              <a:cxnLst/>
              <a:rect l="l" t="t" r="r" b="b"/>
              <a:pathLst>
                <a:path w="18446" h="16286" extrusionOk="0">
                  <a:moveTo>
                    <a:pt x="9232" y="0"/>
                  </a:moveTo>
                  <a:cubicBezTo>
                    <a:pt x="8196" y="0"/>
                    <a:pt x="7141" y="201"/>
                    <a:pt x="6122" y="625"/>
                  </a:cubicBezTo>
                  <a:cubicBezTo>
                    <a:pt x="1932" y="2350"/>
                    <a:pt x="1" y="7116"/>
                    <a:pt x="1685" y="11265"/>
                  </a:cubicBezTo>
                  <a:cubicBezTo>
                    <a:pt x="2986" y="14394"/>
                    <a:pt x="6017" y="16285"/>
                    <a:pt x="9209" y="16285"/>
                  </a:cubicBezTo>
                  <a:cubicBezTo>
                    <a:pt x="10248" y="16285"/>
                    <a:pt x="11305" y="16084"/>
                    <a:pt x="12325" y="15660"/>
                  </a:cubicBezTo>
                  <a:cubicBezTo>
                    <a:pt x="16474" y="13935"/>
                    <a:pt x="18446" y="9211"/>
                    <a:pt x="16720" y="5021"/>
                  </a:cubicBezTo>
                  <a:cubicBezTo>
                    <a:pt x="15419" y="1891"/>
                    <a:pt x="12412" y="0"/>
                    <a:pt x="9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393;p63"/>
            <p:cNvSpPr/>
            <p:nvPr/>
          </p:nvSpPr>
          <p:spPr>
            <a:xfrm>
              <a:off x="418728" y="2850382"/>
              <a:ext cx="142810" cy="130152"/>
            </a:xfrm>
            <a:custGeom>
              <a:avLst/>
              <a:gdLst/>
              <a:ahLst/>
              <a:cxnLst/>
              <a:rect l="l" t="t" r="r" b="b"/>
              <a:pathLst>
                <a:path w="10887" h="9922" extrusionOk="0">
                  <a:moveTo>
                    <a:pt x="5443" y="1"/>
                  </a:moveTo>
                  <a:cubicBezTo>
                    <a:pt x="4170" y="1"/>
                    <a:pt x="2896" y="484"/>
                    <a:pt x="1931" y="1449"/>
                  </a:cubicBezTo>
                  <a:cubicBezTo>
                    <a:pt x="0" y="3380"/>
                    <a:pt x="0" y="6543"/>
                    <a:pt x="1931" y="8474"/>
                  </a:cubicBezTo>
                  <a:cubicBezTo>
                    <a:pt x="2896" y="9439"/>
                    <a:pt x="4170" y="9922"/>
                    <a:pt x="5443" y="9922"/>
                  </a:cubicBezTo>
                  <a:cubicBezTo>
                    <a:pt x="6717" y="9922"/>
                    <a:pt x="7990" y="9439"/>
                    <a:pt x="8956" y="8474"/>
                  </a:cubicBezTo>
                  <a:cubicBezTo>
                    <a:pt x="10886" y="6543"/>
                    <a:pt x="10886" y="3380"/>
                    <a:pt x="8956" y="1449"/>
                  </a:cubicBezTo>
                  <a:cubicBezTo>
                    <a:pt x="7990" y="484"/>
                    <a:pt x="6717" y="1"/>
                    <a:pt x="54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394;p63"/>
            <p:cNvSpPr/>
            <p:nvPr/>
          </p:nvSpPr>
          <p:spPr>
            <a:xfrm>
              <a:off x="813709" y="2808340"/>
              <a:ext cx="234961" cy="213710"/>
            </a:xfrm>
            <a:custGeom>
              <a:avLst/>
              <a:gdLst/>
              <a:ahLst/>
              <a:cxnLst/>
              <a:rect l="l" t="t" r="r" b="b"/>
              <a:pathLst>
                <a:path w="17912" h="16292" extrusionOk="0">
                  <a:moveTo>
                    <a:pt x="8973" y="0"/>
                  </a:moveTo>
                  <a:cubicBezTo>
                    <a:pt x="5272" y="0"/>
                    <a:pt x="1943" y="2530"/>
                    <a:pt x="1028" y="6297"/>
                  </a:cubicBezTo>
                  <a:cubicBezTo>
                    <a:pt x="1" y="10652"/>
                    <a:pt x="2712" y="15047"/>
                    <a:pt x="7108" y="16074"/>
                  </a:cubicBezTo>
                  <a:cubicBezTo>
                    <a:pt x="7731" y="16221"/>
                    <a:pt x="8355" y="16292"/>
                    <a:pt x="8970" y="16292"/>
                  </a:cubicBezTo>
                  <a:cubicBezTo>
                    <a:pt x="12651" y="16292"/>
                    <a:pt x="16005" y="13767"/>
                    <a:pt x="16885" y="10035"/>
                  </a:cubicBezTo>
                  <a:cubicBezTo>
                    <a:pt x="17912" y="5640"/>
                    <a:pt x="15201" y="1285"/>
                    <a:pt x="10846" y="217"/>
                  </a:cubicBezTo>
                  <a:cubicBezTo>
                    <a:pt x="10218" y="70"/>
                    <a:pt x="9590" y="0"/>
                    <a:pt x="8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395;p63"/>
            <p:cNvSpPr/>
            <p:nvPr/>
          </p:nvSpPr>
          <p:spPr>
            <a:xfrm>
              <a:off x="860053" y="2850382"/>
              <a:ext cx="142823" cy="130152"/>
            </a:xfrm>
            <a:custGeom>
              <a:avLst/>
              <a:gdLst/>
              <a:ahLst/>
              <a:cxnLst/>
              <a:rect l="l" t="t" r="r" b="b"/>
              <a:pathLst>
                <a:path w="10888" h="9922" extrusionOk="0">
                  <a:moveTo>
                    <a:pt x="5444" y="1"/>
                  </a:moveTo>
                  <a:cubicBezTo>
                    <a:pt x="4170" y="1"/>
                    <a:pt x="2897" y="484"/>
                    <a:pt x="1932" y="1449"/>
                  </a:cubicBezTo>
                  <a:cubicBezTo>
                    <a:pt x="1" y="3380"/>
                    <a:pt x="1" y="6543"/>
                    <a:pt x="1932" y="8474"/>
                  </a:cubicBezTo>
                  <a:cubicBezTo>
                    <a:pt x="2897" y="9439"/>
                    <a:pt x="4170" y="9922"/>
                    <a:pt x="5444" y="9922"/>
                  </a:cubicBezTo>
                  <a:cubicBezTo>
                    <a:pt x="6717" y="9922"/>
                    <a:pt x="7991" y="9439"/>
                    <a:pt x="8956" y="8474"/>
                  </a:cubicBezTo>
                  <a:cubicBezTo>
                    <a:pt x="10887" y="6543"/>
                    <a:pt x="10887" y="3380"/>
                    <a:pt x="8956" y="1449"/>
                  </a:cubicBezTo>
                  <a:cubicBezTo>
                    <a:pt x="7991" y="484"/>
                    <a:pt x="6717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96;p63"/>
            <p:cNvSpPr/>
            <p:nvPr/>
          </p:nvSpPr>
          <p:spPr>
            <a:xfrm>
              <a:off x="497931" y="2785319"/>
              <a:ext cx="1640" cy="40966"/>
            </a:xfrm>
            <a:custGeom>
              <a:avLst/>
              <a:gdLst/>
              <a:ahLst/>
              <a:cxnLst/>
              <a:rect l="l" t="t" r="r" b="b"/>
              <a:pathLst>
                <a:path w="125" h="3123" fill="none" extrusionOk="0">
                  <a:moveTo>
                    <a:pt x="83" y="3123"/>
                  </a:moveTo>
                  <a:cubicBezTo>
                    <a:pt x="1" y="2096"/>
                    <a:pt x="1" y="1027"/>
                    <a:pt x="124" y="0"/>
                  </a:cubicBezTo>
                </a:path>
              </a:pathLst>
            </a:custGeom>
            <a:noFill/>
            <a:ln w="13350" cap="flat" cmpd="sng">
              <a:solidFill>
                <a:schemeClr val="dk1"/>
              </a:solidFill>
              <a:prstDash val="solid"/>
              <a:miter lim="410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97;p63"/>
            <p:cNvSpPr/>
            <p:nvPr/>
          </p:nvSpPr>
          <p:spPr>
            <a:xfrm>
              <a:off x="425195" y="2810649"/>
              <a:ext cx="17787" cy="25881"/>
            </a:xfrm>
            <a:custGeom>
              <a:avLst/>
              <a:gdLst/>
              <a:ahLst/>
              <a:cxnLst/>
              <a:rect l="l" t="t" r="r" b="b"/>
              <a:pathLst>
                <a:path w="1356" h="1973" fill="none" extrusionOk="0">
                  <a:moveTo>
                    <a:pt x="1356" y="1972"/>
                  </a:moveTo>
                  <a:cubicBezTo>
                    <a:pt x="986" y="1233"/>
                    <a:pt x="534" y="575"/>
                    <a:pt x="0" y="0"/>
                  </a:cubicBezTo>
                </a:path>
              </a:pathLst>
            </a:custGeom>
            <a:noFill/>
            <a:ln w="13350" cap="flat" cmpd="sng">
              <a:solidFill>
                <a:schemeClr val="dk1"/>
              </a:solidFill>
              <a:prstDash val="solid"/>
              <a:miter lim="410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98;p63"/>
            <p:cNvSpPr/>
            <p:nvPr/>
          </p:nvSpPr>
          <p:spPr>
            <a:xfrm>
              <a:off x="403092" y="2853215"/>
              <a:ext cx="21565" cy="11334"/>
            </a:xfrm>
            <a:custGeom>
              <a:avLst/>
              <a:gdLst/>
              <a:ahLst/>
              <a:cxnLst/>
              <a:rect l="l" t="t" r="r" b="b"/>
              <a:pathLst>
                <a:path w="1644" h="864" fill="none" extrusionOk="0">
                  <a:moveTo>
                    <a:pt x="1644" y="863"/>
                  </a:moveTo>
                  <a:lnTo>
                    <a:pt x="1" y="1"/>
                  </a:lnTo>
                </a:path>
              </a:pathLst>
            </a:custGeom>
            <a:noFill/>
            <a:ln w="13350" cap="flat" cmpd="sng">
              <a:solidFill>
                <a:schemeClr val="dk1"/>
              </a:solidFill>
              <a:prstDash val="solid"/>
              <a:miter lim="410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99;p63"/>
            <p:cNvSpPr/>
            <p:nvPr/>
          </p:nvSpPr>
          <p:spPr>
            <a:xfrm>
              <a:off x="363215" y="2922187"/>
              <a:ext cx="26956" cy="1640"/>
            </a:xfrm>
            <a:custGeom>
              <a:avLst/>
              <a:gdLst/>
              <a:ahLst/>
              <a:cxnLst/>
              <a:rect l="l" t="t" r="r" b="b"/>
              <a:pathLst>
                <a:path w="2055" h="125" fill="none" extrusionOk="0">
                  <a:moveTo>
                    <a:pt x="1" y="1"/>
                  </a:moveTo>
                  <a:lnTo>
                    <a:pt x="2055" y="124"/>
                  </a:lnTo>
                </a:path>
              </a:pathLst>
            </a:custGeom>
            <a:noFill/>
            <a:ln w="13350" cap="flat" cmpd="sng">
              <a:solidFill>
                <a:schemeClr val="dk1"/>
              </a:solidFill>
              <a:prstDash val="solid"/>
              <a:miter lim="410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400;p63"/>
            <p:cNvSpPr/>
            <p:nvPr/>
          </p:nvSpPr>
          <p:spPr>
            <a:xfrm>
              <a:off x="381540" y="2963140"/>
              <a:ext cx="21565" cy="4867"/>
            </a:xfrm>
            <a:custGeom>
              <a:avLst/>
              <a:gdLst/>
              <a:ahLst/>
              <a:cxnLst/>
              <a:rect l="l" t="t" r="r" b="b"/>
              <a:pathLst>
                <a:path w="1644" h="371" fill="none" extrusionOk="0">
                  <a:moveTo>
                    <a:pt x="1" y="371"/>
                  </a:moveTo>
                  <a:lnTo>
                    <a:pt x="1644" y="1"/>
                  </a:lnTo>
                </a:path>
              </a:pathLst>
            </a:custGeom>
            <a:noFill/>
            <a:ln w="13350" cap="flat" cmpd="sng">
              <a:solidFill>
                <a:schemeClr val="dk1"/>
              </a:solidFill>
              <a:prstDash val="solid"/>
              <a:miter lim="410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401;p63"/>
            <p:cNvSpPr/>
            <p:nvPr/>
          </p:nvSpPr>
          <p:spPr>
            <a:xfrm>
              <a:off x="938732" y="2789635"/>
              <a:ext cx="19414" cy="46895"/>
            </a:xfrm>
            <a:custGeom>
              <a:avLst/>
              <a:gdLst/>
              <a:ahLst/>
              <a:cxnLst/>
              <a:rect l="l" t="t" r="r" b="b"/>
              <a:pathLst>
                <a:path w="1480" h="3575" fill="none" extrusionOk="0">
                  <a:moveTo>
                    <a:pt x="0" y="3574"/>
                  </a:moveTo>
                  <a:lnTo>
                    <a:pt x="1479" y="0"/>
                  </a:lnTo>
                </a:path>
              </a:pathLst>
            </a:custGeom>
            <a:solidFill>
              <a:schemeClr val="dk1"/>
            </a:solidFill>
            <a:ln w="13350" cap="flat" cmpd="sng">
              <a:solidFill>
                <a:schemeClr val="dk1"/>
              </a:solidFill>
              <a:prstDash val="solid"/>
              <a:miter lim="410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02;p63"/>
            <p:cNvSpPr/>
            <p:nvPr/>
          </p:nvSpPr>
          <p:spPr>
            <a:xfrm>
              <a:off x="974293" y="2812800"/>
              <a:ext cx="40966" cy="30734"/>
            </a:xfrm>
            <a:custGeom>
              <a:avLst/>
              <a:gdLst/>
              <a:ahLst/>
              <a:cxnLst/>
              <a:rect l="l" t="t" r="r" b="b"/>
              <a:pathLst>
                <a:path w="3123" h="2343" fill="none" extrusionOk="0">
                  <a:moveTo>
                    <a:pt x="1" y="2342"/>
                  </a:moveTo>
                  <a:lnTo>
                    <a:pt x="3123" y="1"/>
                  </a:lnTo>
                </a:path>
              </a:pathLst>
            </a:custGeom>
            <a:solidFill>
              <a:schemeClr val="dk1"/>
            </a:solidFill>
            <a:ln w="13350" cap="flat" cmpd="sng">
              <a:solidFill>
                <a:schemeClr val="dk1"/>
              </a:solidFill>
              <a:prstDash val="solid"/>
              <a:miter lim="410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403;p63"/>
            <p:cNvSpPr/>
            <p:nvPr/>
          </p:nvSpPr>
          <p:spPr>
            <a:xfrm>
              <a:off x="1005015" y="2861296"/>
              <a:ext cx="41504" cy="30734"/>
            </a:xfrm>
            <a:custGeom>
              <a:avLst/>
              <a:gdLst/>
              <a:ahLst/>
              <a:cxnLst/>
              <a:rect l="l" t="t" r="r" b="b"/>
              <a:pathLst>
                <a:path w="3164" h="2343" fill="none" extrusionOk="0">
                  <a:moveTo>
                    <a:pt x="0" y="2342"/>
                  </a:moveTo>
                  <a:lnTo>
                    <a:pt x="3164" y="1"/>
                  </a:lnTo>
                </a:path>
              </a:pathLst>
            </a:custGeom>
            <a:solidFill>
              <a:schemeClr val="dk1"/>
            </a:solidFill>
            <a:ln w="13350" cap="flat" cmpd="sng">
              <a:solidFill>
                <a:schemeClr val="dk1"/>
              </a:solidFill>
              <a:prstDash val="solid"/>
              <a:miter lim="410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404;p63"/>
            <p:cNvSpPr/>
            <p:nvPr/>
          </p:nvSpPr>
          <p:spPr>
            <a:xfrm>
              <a:off x="1024953" y="2924889"/>
              <a:ext cx="19414" cy="5942"/>
            </a:xfrm>
            <a:custGeom>
              <a:avLst/>
              <a:gdLst/>
              <a:ahLst/>
              <a:cxnLst/>
              <a:rect l="l" t="t" r="r" b="b"/>
              <a:pathLst>
                <a:path w="1480" h="453" fill="none" extrusionOk="0">
                  <a:moveTo>
                    <a:pt x="0" y="0"/>
                  </a:moveTo>
                  <a:lnTo>
                    <a:pt x="1479" y="452"/>
                  </a:lnTo>
                </a:path>
              </a:pathLst>
            </a:custGeom>
            <a:solidFill>
              <a:schemeClr val="dk1"/>
            </a:solidFill>
            <a:ln w="13350" cap="flat" cmpd="sng">
              <a:solidFill>
                <a:schemeClr val="dk1"/>
              </a:solidFill>
              <a:prstDash val="solid"/>
              <a:miter lim="410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405;p63"/>
            <p:cNvSpPr/>
            <p:nvPr/>
          </p:nvSpPr>
          <p:spPr>
            <a:xfrm>
              <a:off x="1016335" y="2960989"/>
              <a:ext cx="21565" cy="9169"/>
            </a:xfrm>
            <a:custGeom>
              <a:avLst/>
              <a:gdLst/>
              <a:ahLst/>
              <a:cxnLst/>
              <a:rect l="l" t="t" r="r" b="b"/>
              <a:pathLst>
                <a:path w="1644" h="699" fill="none" extrusionOk="0">
                  <a:moveTo>
                    <a:pt x="0" y="1"/>
                  </a:moveTo>
                  <a:lnTo>
                    <a:pt x="1643" y="699"/>
                  </a:lnTo>
                </a:path>
              </a:pathLst>
            </a:custGeom>
            <a:solidFill>
              <a:schemeClr val="dk1"/>
            </a:solidFill>
            <a:ln w="13350" cap="flat" cmpd="sng">
              <a:solidFill>
                <a:schemeClr val="dk1"/>
              </a:solidFill>
              <a:prstDash val="solid"/>
              <a:miter lim="410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406;p63"/>
            <p:cNvSpPr/>
            <p:nvPr/>
          </p:nvSpPr>
          <p:spPr>
            <a:xfrm>
              <a:off x="430035" y="2843115"/>
              <a:ext cx="559907" cy="457381"/>
            </a:xfrm>
            <a:custGeom>
              <a:avLst/>
              <a:gdLst/>
              <a:ahLst/>
              <a:cxnLst/>
              <a:rect l="l" t="t" r="r" b="b"/>
              <a:pathLst>
                <a:path w="42684" h="34868" extrusionOk="0">
                  <a:moveTo>
                    <a:pt x="20853" y="0"/>
                  </a:moveTo>
                  <a:cubicBezTo>
                    <a:pt x="19640" y="0"/>
                    <a:pt x="18415" y="93"/>
                    <a:pt x="17213" y="278"/>
                  </a:cubicBezTo>
                  <a:cubicBezTo>
                    <a:pt x="10353" y="1346"/>
                    <a:pt x="2630" y="6275"/>
                    <a:pt x="206" y="25378"/>
                  </a:cubicBezTo>
                  <a:cubicBezTo>
                    <a:pt x="206" y="25501"/>
                    <a:pt x="165" y="25665"/>
                    <a:pt x="124" y="25829"/>
                  </a:cubicBezTo>
                  <a:cubicBezTo>
                    <a:pt x="83" y="26158"/>
                    <a:pt x="42" y="26528"/>
                    <a:pt x="1" y="26856"/>
                  </a:cubicBezTo>
                  <a:cubicBezTo>
                    <a:pt x="3369" y="30307"/>
                    <a:pt x="9983" y="34867"/>
                    <a:pt x="21568" y="34867"/>
                  </a:cubicBezTo>
                  <a:cubicBezTo>
                    <a:pt x="21609" y="34867"/>
                    <a:pt x="21651" y="34867"/>
                    <a:pt x="21692" y="34867"/>
                  </a:cubicBezTo>
                  <a:cubicBezTo>
                    <a:pt x="31200" y="34867"/>
                    <a:pt x="38143" y="30164"/>
                    <a:pt x="42683" y="25583"/>
                  </a:cubicBezTo>
                  <a:lnTo>
                    <a:pt x="42683" y="25460"/>
                  </a:lnTo>
                  <a:cubicBezTo>
                    <a:pt x="41163" y="13054"/>
                    <a:pt x="36069" y="1798"/>
                    <a:pt x="24197" y="237"/>
                  </a:cubicBezTo>
                  <a:cubicBezTo>
                    <a:pt x="23499" y="113"/>
                    <a:pt x="22800" y="72"/>
                    <a:pt x="22061" y="31"/>
                  </a:cubicBezTo>
                  <a:cubicBezTo>
                    <a:pt x="21660" y="11"/>
                    <a:pt x="21257" y="0"/>
                    <a:pt x="208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407;p63"/>
            <p:cNvSpPr/>
            <p:nvPr/>
          </p:nvSpPr>
          <p:spPr>
            <a:xfrm>
              <a:off x="362677" y="3178687"/>
              <a:ext cx="663365" cy="754978"/>
            </a:xfrm>
            <a:custGeom>
              <a:avLst/>
              <a:gdLst/>
              <a:ahLst/>
              <a:cxnLst/>
              <a:rect l="l" t="t" r="r" b="b"/>
              <a:pathLst>
                <a:path w="50571" h="57555" extrusionOk="0">
                  <a:moveTo>
                    <a:pt x="47818" y="1"/>
                  </a:moveTo>
                  <a:cubicBezTo>
                    <a:pt x="43258" y="4602"/>
                    <a:pt x="36275" y="9326"/>
                    <a:pt x="26703" y="9326"/>
                  </a:cubicBezTo>
                  <a:cubicBezTo>
                    <a:pt x="15118" y="9326"/>
                    <a:pt x="8504" y="4766"/>
                    <a:pt x="5136" y="1316"/>
                  </a:cubicBezTo>
                  <a:cubicBezTo>
                    <a:pt x="3575" y="13968"/>
                    <a:pt x="1" y="51310"/>
                    <a:pt x="1" y="51310"/>
                  </a:cubicBezTo>
                  <a:cubicBezTo>
                    <a:pt x="1" y="51310"/>
                    <a:pt x="9408" y="57554"/>
                    <a:pt x="27155" y="57554"/>
                  </a:cubicBezTo>
                  <a:cubicBezTo>
                    <a:pt x="44901" y="57554"/>
                    <a:pt x="50570" y="52173"/>
                    <a:pt x="50570" y="52173"/>
                  </a:cubicBezTo>
                  <a:cubicBezTo>
                    <a:pt x="50570" y="52173"/>
                    <a:pt x="48475" y="23869"/>
                    <a:pt x="48311" y="7971"/>
                  </a:cubicBezTo>
                  <a:cubicBezTo>
                    <a:pt x="48270" y="5300"/>
                    <a:pt x="48106" y="2671"/>
                    <a:pt x="47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408;p63"/>
            <p:cNvSpPr/>
            <p:nvPr/>
          </p:nvSpPr>
          <p:spPr>
            <a:xfrm>
              <a:off x="510865" y="3325799"/>
              <a:ext cx="406328" cy="535115"/>
            </a:xfrm>
            <a:custGeom>
              <a:avLst/>
              <a:gdLst/>
              <a:ahLst/>
              <a:cxnLst/>
              <a:rect l="l" t="t" r="r" b="b"/>
              <a:pathLst>
                <a:path w="30976" h="40794" extrusionOk="0">
                  <a:moveTo>
                    <a:pt x="15488" y="1"/>
                  </a:moveTo>
                  <a:cubicBezTo>
                    <a:pt x="6943" y="1"/>
                    <a:pt x="1" y="9121"/>
                    <a:pt x="1" y="20418"/>
                  </a:cubicBezTo>
                  <a:cubicBezTo>
                    <a:pt x="1" y="31674"/>
                    <a:pt x="6943" y="40793"/>
                    <a:pt x="15488" y="40793"/>
                  </a:cubicBezTo>
                  <a:cubicBezTo>
                    <a:pt x="24033" y="40793"/>
                    <a:pt x="30975" y="31674"/>
                    <a:pt x="30975" y="20418"/>
                  </a:cubicBezTo>
                  <a:cubicBezTo>
                    <a:pt x="30975" y="9121"/>
                    <a:pt x="24033" y="1"/>
                    <a:pt x="15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409;p63"/>
            <p:cNvSpPr/>
            <p:nvPr/>
          </p:nvSpPr>
          <p:spPr>
            <a:xfrm>
              <a:off x="828807" y="3367303"/>
              <a:ext cx="47971" cy="50660"/>
            </a:xfrm>
            <a:custGeom>
              <a:avLst/>
              <a:gdLst/>
              <a:ahLst/>
              <a:cxnLst/>
              <a:rect l="l" t="t" r="r" b="b"/>
              <a:pathLst>
                <a:path w="3657" h="3862" fill="none" extrusionOk="0">
                  <a:moveTo>
                    <a:pt x="0" y="3862"/>
                  </a:moveTo>
                  <a:cubicBezTo>
                    <a:pt x="1315" y="2670"/>
                    <a:pt x="2547" y="1356"/>
                    <a:pt x="3656" y="0"/>
                  </a:cubicBezTo>
                </a:path>
              </a:pathLst>
            </a:custGeom>
            <a:solidFill>
              <a:schemeClr val="dk1"/>
            </a:solidFill>
            <a:ln w="13350" cap="flat" cmpd="sng">
              <a:solidFill>
                <a:srgbClr val="FFFFFF"/>
              </a:solidFill>
              <a:prstDash val="solid"/>
              <a:miter lim="410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410;p63"/>
            <p:cNvSpPr/>
            <p:nvPr/>
          </p:nvSpPr>
          <p:spPr>
            <a:xfrm>
              <a:off x="878378" y="3456214"/>
              <a:ext cx="36650" cy="12947"/>
            </a:xfrm>
            <a:custGeom>
              <a:avLst/>
              <a:gdLst/>
              <a:ahLst/>
              <a:cxnLst/>
              <a:rect l="l" t="t" r="r" b="b"/>
              <a:pathLst>
                <a:path w="2794" h="987" fill="none" extrusionOk="0">
                  <a:moveTo>
                    <a:pt x="1" y="986"/>
                  </a:moveTo>
                  <a:lnTo>
                    <a:pt x="2794" y="0"/>
                  </a:lnTo>
                </a:path>
              </a:pathLst>
            </a:custGeom>
            <a:solidFill>
              <a:schemeClr val="dk1"/>
            </a:solidFill>
            <a:ln w="13350" cap="flat" cmpd="sng">
              <a:solidFill>
                <a:srgbClr val="FFFFFF"/>
              </a:solidFill>
              <a:prstDash val="solid"/>
              <a:miter lim="410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411;p63"/>
            <p:cNvSpPr/>
            <p:nvPr/>
          </p:nvSpPr>
          <p:spPr>
            <a:xfrm>
              <a:off x="889161" y="3680378"/>
              <a:ext cx="26956" cy="13485"/>
            </a:xfrm>
            <a:custGeom>
              <a:avLst/>
              <a:gdLst/>
              <a:ahLst/>
              <a:cxnLst/>
              <a:rect l="l" t="t" r="r" b="b"/>
              <a:pathLst>
                <a:path w="2055" h="1028" fill="none" extrusionOk="0">
                  <a:moveTo>
                    <a:pt x="0" y="1"/>
                  </a:moveTo>
                  <a:lnTo>
                    <a:pt x="2054" y="1028"/>
                  </a:lnTo>
                </a:path>
              </a:pathLst>
            </a:custGeom>
            <a:solidFill>
              <a:schemeClr val="dk1"/>
            </a:solidFill>
            <a:ln w="13350" cap="flat" cmpd="sng">
              <a:solidFill>
                <a:srgbClr val="FFFFFF"/>
              </a:solidFill>
              <a:prstDash val="solid"/>
              <a:miter lim="410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412;p63"/>
            <p:cNvSpPr/>
            <p:nvPr/>
          </p:nvSpPr>
          <p:spPr>
            <a:xfrm>
              <a:off x="797548" y="3826416"/>
              <a:ext cx="21565" cy="25881"/>
            </a:xfrm>
            <a:custGeom>
              <a:avLst/>
              <a:gdLst/>
              <a:ahLst/>
              <a:cxnLst/>
              <a:rect l="l" t="t" r="r" b="b"/>
              <a:pathLst>
                <a:path w="1644" h="1973" fill="none" extrusionOk="0">
                  <a:moveTo>
                    <a:pt x="0" y="0"/>
                  </a:moveTo>
                  <a:lnTo>
                    <a:pt x="1644" y="1972"/>
                  </a:lnTo>
                </a:path>
              </a:pathLst>
            </a:custGeom>
            <a:solidFill>
              <a:schemeClr val="dk1"/>
            </a:solidFill>
            <a:ln w="13350" cap="flat" cmpd="sng">
              <a:solidFill>
                <a:srgbClr val="FFFFFF"/>
              </a:solidFill>
              <a:prstDash val="solid"/>
              <a:miter lim="410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413;p63"/>
            <p:cNvSpPr/>
            <p:nvPr/>
          </p:nvSpPr>
          <p:spPr>
            <a:xfrm>
              <a:off x="654751" y="3835034"/>
              <a:ext cx="16712" cy="35575"/>
            </a:xfrm>
            <a:custGeom>
              <a:avLst/>
              <a:gdLst/>
              <a:ahLst/>
              <a:cxnLst/>
              <a:rect l="l" t="t" r="r" b="b"/>
              <a:pathLst>
                <a:path w="1274" h="2712" fill="none" extrusionOk="0">
                  <a:moveTo>
                    <a:pt x="1274" y="1"/>
                  </a:moveTo>
                  <a:cubicBezTo>
                    <a:pt x="904" y="904"/>
                    <a:pt x="452" y="1808"/>
                    <a:pt x="0" y="2712"/>
                  </a:cubicBezTo>
                </a:path>
              </a:pathLst>
            </a:custGeom>
            <a:solidFill>
              <a:schemeClr val="dk1"/>
            </a:solidFill>
            <a:ln w="13350" cap="flat" cmpd="sng">
              <a:solidFill>
                <a:srgbClr val="FFFFFF"/>
              </a:solidFill>
              <a:prstDash val="solid"/>
              <a:miter lim="410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414;p63"/>
            <p:cNvSpPr/>
            <p:nvPr/>
          </p:nvSpPr>
          <p:spPr>
            <a:xfrm>
              <a:off x="547516" y="3758519"/>
              <a:ext cx="25343" cy="35037"/>
            </a:xfrm>
            <a:custGeom>
              <a:avLst/>
              <a:gdLst/>
              <a:ahLst/>
              <a:cxnLst/>
              <a:rect l="l" t="t" r="r" b="b"/>
              <a:pathLst>
                <a:path w="1932" h="2671" fill="none" extrusionOk="0">
                  <a:moveTo>
                    <a:pt x="0" y="2670"/>
                  </a:moveTo>
                  <a:cubicBezTo>
                    <a:pt x="699" y="1849"/>
                    <a:pt x="1356" y="945"/>
                    <a:pt x="1931" y="0"/>
                  </a:cubicBezTo>
                </a:path>
              </a:pathLst>
            </a:custGeom>
            <a:solidFill>
              <a:schemeClr val="dk1"/>
            </a:solidFill>
            <a:ln w="13350" cap="flat" cmpd="sng">
              <a:solidFill>
                <a:srgbClr val="FFFFFF"/>
              </a:solidFill>
              <a:prstDash val="solid"/>
              <a:miter lim="410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415;p63"/>
            <p:cNvSpPr/>
            <p:nvPr/>
          </p:nvSpPr>
          <p:spPr>
            <a:xfrm>
              <a:off x="499558" y="3676063"/>
              <a:ext cx="30183" cy="2178"/>
            </a:xfrm>
            <a:custGeom>
              <a:avLst/>
              <a:gdLst/>
              <a:ahLst/>
              <a:cxnLst/>
              <a:rect l="l" t="t" r="r" b="b"/>
              <a:pathLst>
                <a:path w="2301" h="166" fill="none" extrusionOk="0">
                  <a:moveTo>
                    <a:pt x="0" y="83"/>
                  </a:moveTo>
                  <a:cubicBezTo>
                    <a:pt x="781" y="165"/>
                    <a:pt x="1561" y="124"/>
                    <a:pt x="2301" y="1"/>
                  </a:cubicBezTo>
                </a:path>
              </a:pathLst>
            </a:custGeom>
            <a:solidFill>
              <a:schemeClr val="dk1"/>
            </a:solidFill>
            <a:ln w="13350" cap="flat" cmpd="sng">
              <a:solidFill>
                <a:srgbClr val="FFFFFF"/>
              </a:solidFill>
              <a:prstDash val="solid"/>
              <a:miter lim="410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416;p63"/>
            <p:cNvSpPr/>
            <p:nvPr/>
          </p:nvSpPr>
          <p:spPr>
            <a:xfrm>
              <a:off x="507638" y="3509025"/>
              <a:ext cx="33961" cy="10783"/>
            </a:xfrm>
            <a:custGeom>
              <a:avLst/>
              <a:gdLst/>
              <a:ahLst/>
              <a:cxnLst/>
              <a:rect l="l" t="t" r="r" b="b"/>
              <a:pathLst>
                <a:path w="2589" h="822" fill="none" extrusionOk="0">
                  <a:moveTo>
                    <a:pt x="0" y="0"/>
                  </a:moveTo>
                  <a:cubicBezTo>
                    <a:pt x="904" y="164"/>
                    <a:pt x="1767" y="411"/>
                    <a:pt x="2588" y="822"/>
                  </a:cubicBezTo>
                </a:path>
              </a:pathLst>
            </a:custGeom>
            <a:solidFill>
              <a:schemeClr val="dk1"/>
            </a:solidFill>
            <a:ln w="13350" cap="flat" cmpd="sng">
              <a:solidFill>
                <a:srgbClr val="FFFFFF"/>
              </a:solidFill>
              <a:prstDash val="solid"/>
              <a:miter lim="410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417;p63"/>
            <p:cNvSpPr/>
            <p:nvPr/>
          </p:nvSpPr>
          <p:spPr>
            <a:xfrm>
              <a:off x="561525" y="3372143"/>
              <a:ext cx="33961" cy="40966"/>
            </a:xfrm>
            <a:custGeom>
              <a:avLst/>
              <a:gdLst/>
              <a:ahLst/>
              <a:cxnLst/>
              <a:rect l="l" t="t" r="r" b="b"/>
              <a:pathLst>
                <a:path w="2589" h="3123" fill="none" extrusionOk="0">
                  <a:moveTo>
                    <a:pt x="0" y="1"/>
                  </a:moveTo>
                  <a:lnTo>
                    <a:pt x="2588" y="3123"/>
                  </a:lnTo>
                </a:path>
              </a:pathLst>
            </a:custGeom>
            <a:solidFill>
              <a:schemeClr val="dk1"/>
            </a:solidFill>
            <a:ln w="13350" cap="flat" cmpd="sng">
              <a:solidFill>
                <a:srgbClr val="FFFFFF"/>
              </a:solidFill>
              <a:prstDash val="solid"/>
              <a:miter lim="410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418;p63"/>
            <p:cNvSpPr/>
            <p:nvPr/>
          </p:nvSpPr>
          <p:spPr>
            <a:xfrm>
              <a:off x="669298" y="3112850"/>
              <a:ext cx="74914" cy="42147"/>
            </a:xfrm>
            <a:custGeom>
              <a:avLst/>
              <a:gdLst/>
              <a:ahLst/>
              <a:cxnLst/>
              <a:rect l="l" t="t" r="r" b="b"/>
              <a:pathLst>
                <a:path w="5711" h="3213" extrusionOk="0">
                  <a:moveTo>
                    <a:pt x="3531" y="0"/>
                  </a:moveTo>
                  <a:cubicBezTo>
                    <a:pt x="3423" y="0"/>
                    <a:pt x="3314" y="3"/>
                    <a:pt x="3205" y="8"/>
                  </a:cubicBezTo>
                  <a:cubicBezTo>
                    <a:pt x="3111" y="5"/>
                    <a:pt x="3017" y="3"/>
                    <a:pt x="2924" y="3"/>
                  </a:cubicBezTo>
                  <a:cubicBezTo>
                    <a:pt x="1915" y="3"/>
                    <a:pt x="941" y="204"/>
                    <a:pt x="0" y="542"/>
                  </a:cubicBezTo>
                  <a:cubicBezTo>
                    <a:pt x="534" y="1446"/>
                    <a:pt x="1726" y="3212"/>
                    <a:pt x="3205" y="3212"/>
                  </a:cubicBezTo>
                  <a:cubicBezTo>
                    <a:pt x="4437" y="3212"/>
                    <a:pt x="5259" y="1610"/>
                    <a:pt x="5711" y="337"/>
                  </a:cubicBezTo>
                  <a:cubicBezTo>
                    <a:pt x="4993" y="122"/>
                    <a:pt x="4276" y="0"/>
                    <a:pt x="3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419;p63"/>
            <p:cNvSpPr/>
            <p:nvPr/>
          </p:nvSpPr>
          <p:spPr>
            <a:xfrm>
              <a:off x="653675" y="3172771"/>
              <a:ext cx="107786" cy="32335"/>
            </a:xfrm>
            <a:custGeom>
              <a:avLst/>
              <a:gdLst/>
              <a:ahLst/>
              <a:cxnLst/>
              <a:rect l="l" t="t" r="r" b="b"/>
              <a:pathLst>
                <a:path w="8217" h="2465" extrusionOk="0">
                  <a:moveTo>
                    <a:pt x="8216" y="0"/>
                  </a:moveTo>
                  <a:lnTo>
                    <a:pt x="8216" y="0"/>
                  </a:lnTo>
                  <a:cubicBezTo>
                    <a:pt x="7723" y="616"/>
                    <a:pt x="7107" y="1109"/>
                    <a:pt x="6409" y="1479"/>
                  </a:cubicBezTo>
                  <a:cubicBezTo>
                    <a:pt x="5751" y="1849"/>
                    <a:pt x="4971" y="2013"/>
                    <a:pt x="4231" y="2013"/>
                  </a:cubicBezTo>
                  <a:cubicBezTo>
                    <a:pt x="3451" y="1972"/>
                    <a:pt x="2711" y="1808"/>
                    <a:pt x="1972" y="1520"/>
                  </a:cubicBezTo>
                  <a:cubicBezTo>
                    <a:pt x="1274" y="1191"/>
                    <a:pt x="575" y="781"/>
                    <a:pt x="0" y="247"/>
                  </a:cubicBezTo>
                  <a:lnTo>
                    <a:pt x="0" y="247"/>
                  </a:lnTo>
                  <a:cubicBezTo>
                    <a:pt x="493" y="904"/>
                    <a:pt x="1109" y="1479"/>
                    <a:pt x="1849" y="1849"/>
                  </a:cubicBezTo>
                  <a:cubicBezTo>
                    <a:pt x="2547" y="2218"/>
                    <a:pt x="3369" y="2465"/>
                    <a:pt x="4231" y="2465"/>
                  </a:cubicBezTo>
                  <a:cubicBezTo>
                    <a:pt x="5053" y="2465"/>
                    <a:pt x="5875" y="2260"/>
                    <a:pt x="6614" y="1808"/>
                  </a:cubicBezTo>
                  <a:cubicBezTo>
                    <a:pt x="7312" y="1356"/>
                    <a:pt x="7846" y="740"/>
                    <a:pt x="8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420;p63"/>
            <p:cNvSpPr/>
            <p:nvPr/>
          </p:nvSpPr>
          <p:spPr>
            <a:xfrm>
              <a:off x="707024" y="3123724"/>
              <a:ext cx="9169" cy="78154"/>
            </a:xfrm>
            <a:custGeom>
              <a:avLst/>
              <a:gdLst/>
              <a:ahLst/>
              <a:cxnLst/>
              <a:rect l="l" t="t" r="r" b="b"/>
              <a:pathLst>
                <a:path w="699" h="5958" extrusionOk="0">
                  <a:moveTo>
                    <a:pt x="452" y="1"/>
                  </a:moveTo>
                  <a:cubicBezTo>
                    <a:pt x="41" y="1973"/>
                    <a:pt x="0" y="3986"/>
                    <a:pt x="246" y="5957"/>
                  </a:cubicBezTo>
                  <a:cubicBezTo>
                    <a:pt x="616" y="3986"/>
                    <a:pt x="698" y="1973"/>
                    <a:pt x="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421;p63"/>
            <p:cNvSpPr/>
            <p:nvPr/>
          </p:nvSpPr>
          <p:spPr>
            <a:xfrm>
              <a:off x="754982" y="2953446"/>
              <a:ext cx="163824" cy="186465"/>
            </a:xfrm>
            <a:custGeom>
              <a:avLst/>
              <a:gdLst/>
              <a:ahLst/>
              <a:cxnLst/>
              <a:rect l="l" t="t" r="r" b="b"/>
              <a:pathLst>
                <a:path w="12489" h="14215" extrusionOk="0">
                  <a:moveTo>
                    <a:pt x="6244" y="0"/>
                  </a:moveTo>
                  <a:cubicBezTo>
                    <a:pt x="2794" y="0"/>
                    <a:pt x="0" y="3164"/>
                    <a:pt x="0" y="7107"/>
                  </a:cubicBezTo>
                  <a:cubicBezTo>
                    <a:pt x="0" y="11010"/>
                    <a:pt x="2794" y="14214"/>
                    <a:pt x="6244" y="14214"/>
                  </a:cubicBezTo>
                  <a:cubicBezTo>
                    <a:pt x="9695" y="14214"/>
                    <a:pt x="12489" y="11010"/>
                    <a:pt x="12489" y="7107"/>
                  </a:cubicBezTo>
                  <a:cubicBezTo>
                    <a:pt x="12489" y="3164"/>
                    <a:pt x="9695" y="0"/>
                    <a:pt x="6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422;p63"/>
            <p:cNvSpPr/>
            <p:nvPr/>
          </p:nvSpPr>
          <p:spPr>
            <a:xfrm>
              <a:off x="496318" y="2960451"/>
              <a:ext cx="164375" cy="186465"/>
            </a:xfrm>
            <a:custGeom>
              <a:avLst/>
              <a:gdLst/>
              <a:ahLst/>
              <a:cxnLst/>
              <a:rect l="l" t="t" r="r" b="b"/>
              <a:pathLst>
                <a:path w="12531" h="14215" extrusionOk="0">
                  <a:moveTo>
                    <a:pt x="6286" y="1"/>
                  </a:moveTo>
                  <a:cubicBezTo>
                    <a:pt x="2794" y="1"/>
                    <a:pt x="1" y="3205"/>
                    <a:pt x="1" y="7107"/>
                  </a:cubicBezTo>
                  <a:cubicBezTo>
                    <a:pt x="1" y="11051"/>
                    <a:pt x="2794" y="14214"/>
                    <a:pt x="6286" y="14214"/>
                  </a:cubicBezTo>
                  <a:cubicBezTo>
                    <a:pt x="9737" y="14214"/>
                    <a:pt x="12530" y="11051"/>
                    <a:pt x="12530" y="7107"/>
                  </a:cubicBezTo>
                  <a:cubicBezTo>
                    <a:pt x="12530" y="3205"/>
                    <a:pt x="9737" y="1"/>
                    <a:pt x="6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423;p63"/>
            <p:cNvSpPr/>
            <p:nvPr/>
          </p:nvSpPr>
          <p:spPr>
            <a:xfrm>
              <a:off x="548591" y="3028347"/>
              <a:ext cx="49584" cy="42160"/>
            </a:xfrm>
            <a:custGeom>
              <a:avLst/>
              <a:gdLst/>
              <a:ahLst/>
              <a:cxnLst/>
              <a:rect l="l" t="t" r="r" b="b"/>
              <a:pathLst>
                <a:path w="3780" h="3214" extrusionOk="0">
                  <a:moveTo>
                    <a:pt x="2178" y="1"/>
                  </a:moveTo>
                  <a:cubicBezTo>
                    <a:pt x="740" y="1"/>
                    <a:pt x="0" y="1726"/>
                    <a:pt x="1027" y="2753"/>
                  </a:cubicBezTo>
                  <a:cubicBezTo>
                    <a:pt x="1358" y="3070"/>
                    <a:pt x="1761" y="3213"/>
                    <a:pt x="2155" y="3213"/>
                  </a:cubicBezTo>
                  <a:cubicBezTo>
                    <a:pt x="2986" y="3213"/>
                    <a:pt x="3780" y="2578"/>
                    <a:pt x="3780" y="1603"/>
                  </a:cubicBezTo>
                  <a:cubicBezTo>
                    <a:pt x="3780" y="699"/>
                    <a:pt x="3081" y="1"/>
                    <a:pt x="21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424;p63"/>
            <p:cNvSpPr/>
            <p:nvPr/>
          </p:nvSpPr>
          <p:spPr>
            <a:xfrm>
              <a:off x="808331" y="3028347"/>
              <a:ext cx="49584" cy="42396"/>
            </a:xfrm>
            <a:custGeom>
              <a:avLst/>
              <a:gdLst/>
              <a:ahLst/>
              <a:cxnLst/>
              <a:rect l="l" t="t" r="r" b="b"/>
              <a:pathLst>
                <a:path w="3780" h="3232" extrusionOk="0">
                  <a:moveTo>
                    <a:pt x="2177" y="1"/>
                  </a:moveTo>
                  <a:cubicBezTo>
                    <a:pt x="740" y="1"/>
                    <a:pt x="0" y="1726"/>
                    <a:pt x="1027" y="2753"/>
                  </a:cubicBezTo>
                  <a:cubicBezTo>
                    <a:pt x="1358" y="3084"/>
                    <a:pt x="1761" y="3231"/>
                    <a:pt x="2156" y="3231"/>
                  </a:cubicBezTo>
                  <a:cubicBezTo>
                    <a:pt x="2986" y="3231"/>
                    <a:pt x="3779" y="2577"/>
                    <a:pt x="3779" y="1603"/>
                  </a:cubicBezTo>
                  <a:cubicBezTo>
                    <a:pt x="3779" y="699"/>
                    <a:pt x="3040" y="1"/>
                    <a:pt x="21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1441;p64"/>
          <p:cNvGrpSpPr/>
          <p:nvPr/>
        </p:nvGrpSpPr>
        <p:grpSpPr>
          <a:xfrm rot="1705435" flipH="1">
            <a:off x="2739203" y="4130855"/>
            <a:ext cx="1036621" cy="1082237"/>
            <a:chOff x="4377173" y="2841540"/>
            <a:chExt cx="1422385" cy="1628869"/>
          </a:xfrm>
        </p:grpSpPr>
        <p:sp>
          <p:nvSpPr>
            <p:cNvPr id="83" name="Google Shape;1442;p64"/>
            <p:cNvSpPr/>
            <p:nvPr/>
          </p:nvSpPr>
          <p:spPr>
            <a:xfrm>
              <a:off x="4442047" y="2841540"/>
              <a:ext cx="523590" cy="497014"/>
            </a:xfrm>
            <a:custGeom>
              <a:avLst/>
              <a:gdLst/>
              <a:ahLst/>
              <a:cxnLst/>
              <a:rect l="l" t="t" r="r" b="b"/>
              <a:pathLst>
                <a:path w="35011" h="33234" extrusionOk="0">
                  <a:moveTo>
                    <a:pt x="18296" y="1"/>
                  </a:moveTo>
                  <a:cubicBezTo>
                    <a:pt x="9617" y="1"/>
                    <a:pt x="1" y="6352"/>
                    <a:pt x="790" y="16872"/>
                  </a:cubicBezTo>
                  <a:cubicBezTo>
                    <a:pt x="1884" y="30699"/>
                    <a:pt x="17842" y="33233"/>
                    <a:pt x="17842" y="33233"/>
                  </a:cubicBezTo>
                  <a:cubicBezTo>
                    <a:pt x="17842" y="33233"/>
                    <a:pt x="32821" y="20559"/>
                    <a:pt x="33455" y="20502"/>
                  </a:cubicBezTo>
                  <a:cubicBezTo>
                    <a:pt x="33455" y="20502"/>
                    <a:pt x="35010" y="7482"/>
                    <a:pt x="25850" y="1951"/>
                  </a:cubicBezTo>
                  <a:cubicBezTo>
                    <a:pt x="23660" y="628"/>
                    <a:pt x="21024" y="1"/>
                    <a:pt x="18296" y="1"/>
                  </a:cubicBezTo>
                  <a:close/>
                </a:path>
              </a:pathLst>
            </a:custGeom>
            <a:solidFill>
              <a:srgbClr val="98C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443;p64"/>
            <p:cNvSpPr/>
            <p:nvPr/>
          </p:nvSpPr>
          <p:spPr>
            <a:xfrm>
              <a:off x="4533976" y="2926410"/>
              <a:ext cx="324823" cy="319962"/>
            </a:xfrm>
            <a:custGeom>
              <a:avLst/>
              <a:gdLst/>
              <a:ahLst/>
              <a:cxnLst/>
              <a:rect l="l" t="t" r="r" b="b"/>
              <a:pathLst>
                <a:path w="21720" h="21395" extrusionOk="0">
                  <a:moveTo>
                    <a:pt x="12134" y="1"/>
                  </a:moveTo>
                  <a:cubicBezTo>
                    <a:pt x="9406" y="1"/>
                    <a:pt x="6706" y="811"/>
                    <a:pt x="4436" y="2383"/>
                  </a:cubicBezTo>
                  <a:cubicBezTo>
                    <a:pt x="4148" y="2613"/>
                    <a:pt x="3860" y="2844"/>
                    <a:pt x="3572" y="3074"/>
                  </a:cubicBezTo>
                  <a:cubicBezTo>
                    <a:pt x="1268" y="4917"/>
                    <a:pt x="0" y="7798"/>
                    <a:pt x="288" y="10794"/>
                  </a:cubicBezTo>
                  <a:cubicBezTo>
                    <a:pt x="807" y="17361"/>
                    <a:pt x="6626" y="20242"/>
                    <a:pt x="10255" y="21394"/>
                  </a:cubicBezTo>
                  <a:cubicBezTo>
                    <a:pt x="10831" y="20876"/>
                    <a:pt x="11407" y="20415"/>
                    <a:pt x="11926" y="19954"/>
                  </a:cubicBezTo>
                  <a:lnTo>
                    <a:pt x="12329" y="19608"/>
                  </a:lnTo>
                  <a:cubicBezTo>
                    <a:pt x="12905" y="19147"/>
                    <a:pt x="13481" y="18629"/>
                    <a:pt x="14000" y="18168"/>
                  </a:cubicBezTo>
                  <a:cubicBezTo>
                    <a:pt x="14057" y="18110"/>
                    <a:pt x="14115" y="18110"/>
                    <a:pt x="14173" y="18053"/>
                  </a:cubicBezTo>
                  <a:cubicBezTo>
                    <a:pt x="17745" y="15115"/>
                    <a:pt x="20107" y="13156"/>
                    <a:pt x="21720" y="11888"/>
                  </a:cubicBezTo>
                  <a:lnTo>
                    <a:pt x="21720" y="11773"/>
                  </a:lnTo>
                  <a:cubicBezTo>
                    <a:pt x="21662" y="8720"/>
                    <a:pt x="20798" y="3535"/>
                    <a:pt x="16765" y="1115"/>
                  </a:cubicBezTo>
                  <a:cubicBezTo>
                    <a:pt x="16131" y="712"/>
                    <a:pt x="15440" y="424"/>
                    <a:pt x="14749" y="251"/>
                  </a:cubicBezTo>
                  <a:cubicBezTo>
                    <a:pt x="13883" y="83"/>
                    <a:pt x="13007" y="1"/>
                    <a:pt x="12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444;p64"/>
            <p:cNvSpPr/>
            <p:nvPr/>
          </p:nvSpPr>
          <p:spPr>
            <a:xfrm>
              <a:off x="5246492" y="2964336"/>
              <a:ext cx="553066" cy="490315"/>
            </a:xfrm>
            <a:custGeom>
              <a:avLst/>
              <a:gdLst/>
              <a:ahLst/>
              <a:cxnLst/>
              <a:rect l="l" t="t" r="r" b="b"/>
              <a:pathLst>
                <a:path w="36982" h="32786" extrusionOk="0">
                  <a:moveTo>
                    <a:pt x="15851" y="0"/>
                  </a:moveTo>
                  <a:cubicBezTo>
                    <a:pt x="14891" y="0"/>
                    <a:pt x="13942" y="100"/>
                    <a:pt x="13021" y="308"/>
                  </a:cubicBezTo>
                  <a:cubicBezTo>
                    <a:pt x="2593" y="2670"/>
                    <a:pt x="1" y="15517"/>
                    <a:pt x="1" y="15517"/>
                  </a:cubicBezTo>
                  <a:cubicBezTo>
                    <a:pt x="577" y="15805"/>
                    <a:pt x="10831" y="32569"/>
                    <a:pt x="10831" y="32569"/>
                  </a:cubicBezTo>
                  <a:cubicBezTo>
                    <a:pt x="10831" y="32569"/>
                    <a:pt x="12159" y="32785"/>
                    <a:pt x="14178" y="32785"/>
                  </a:cubicBezTo>
                  <a:cubicBezTo>
                    <a:pt x="19156" y="32785"/>
                    <a:pt x="28335" y="31473"/>
                    <a:pt x="32147" y="22372"/>
                  </a:cubicBezTo>
                  <a:cubicBezTo>
                    <a:pt x="36982" y="10707"/>
                    <a:pt x="25808" y="0"/>
                    <a:pt x="15851" y="0"/>
                  </a:cubicBezTo>
                  <a:close/>
                </a:path>
              </a:pathLst>
            </a:custGeom>
            <a:solidFill>
              <a:srgbClr val="98C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445;p64"/>
            <p:cNvSpPr/>
            <p:nvPr/>
          </p:nvSpPr>
          <p:spPr>
            <a:xfrm>
              <a:off x="5297324" y="3069215"/>
              <a:ext cx="327410" cy="321039"/>
            </a:xfrm>
            <a:custGeom>
              <a:avLst/>
              <a:gdLst/>
              <a:ahLst/>
              <a:cxnLst/>
              <a:rect l="l" t="t" r="r" b="b"/>
              <a:pathLst>
                <a:path w="21893" h="21467" extrusionOk="0">
                  <a:moveTo>
                    <a:pt x="9508" y="0"/>
                  </a:moveTo>
                  <a:cubicBezTo>
                    <a:pt x="9050" y="0"/>
                    <a:pt x="8599" y="41"/>
                    <a:pt x="8124" y="150"/>
                  </a:cubicBezTo>
                  <a:cubicBezTo>
                    <a:pt x="3572" y="1187"/>
                    <a:pt x="1153" y="5854"/>
                    <a:pt x="58" y="8734"/>
                  </a:cubicBezTo>
                  <a:cubicBezTo>
                    <a:pt x="58" y="8792"/>
                    <a:pt x="1" y="8792"/>
                    <a:pt x="1" y="8792"/>
                  </a:cubicBezTo>
                  <a:cubicBezTo>
                    <a:pt x="1153" y="10578"/>
                    <a:pt x="2824" y="13113"/>
                    <a:pt x="5243" y="17088"/>
                  </a:cubicBezTo>
                  <a:cubicBezTo>
                    <a:pt x="5301" y="17145"/>
                    <a:pt x="5301" y="17203"/>
                    <a:pt x="5358" y="17261"/>
                  </a:cubicBezTo>
                  <a:cubicBezTo>
                    <a:pt x="5704" y="17837"/>
                    <a:pt x="6050" y="18470"/>
                    <a:pt x="6511" y="19104"/>
                  </a:cubicBezTo>
                  <a:lnTo>
                    <a:pt x="6741" y="19565"/>
                  </a:lnTo>
                  <a:cubicBezTo>
                    <a:pt x="7144" y="20141"/>
                    <a:pt x="7490" y="20775"/>
                    <a:pt x="7951" y="21466"/>
                  </a:cubicBezTo>
                  <a:cubicBezTo>
                    <a:pt x="11753" y="21466"/>
                    <a:pt x="18206" y="20544"/>
                    <a:pt x="20741" y="14495"/>
                  </a:cubicBezTo>
                  <a:cubicBezTo>
                    <a:pt x="21893" y="11788"/>
                    <a:pt x="21662" y="8619"/>
                    <a:pt x="19992" y="6142"/>
                  </a:cubicBezTo>
                  <a:cubicBezTo>
                    <a:pt x="19819" y="5854"/>
                    <a:pt x="19588" y="5566"/>
                    <a:pt x="19415" y="5278"/>
                  </a:cubicBezTo>
                  <a:cubicBezTo>
                    <a:pt x="17226" y="2339"/>
                    <a:pt x="13942" y="438"/>
                    <a:pt x="10313" y="35"/>
                  </a:cubicBezTo>
                  <a:cubicBezTo>
                    <a:pt x="10039" y="14"/>
                    <a:pt x="9772" y="0"/>
                    <a:pt x="9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446;p64"/>
            <p:cNvSpPr/>
            <p:nvPr/>
          </p:nvSpPr>
          <p:spPr>
            <a:xfrm>
              <a:off x="4377173" y="3428434"/>
              <a:ext cx="347225" cy="421910"/>
            </a:xfrm>
            <a:custGeom>
              <a:avLst/>
              <a:gdLst/>
              <a:ahLst/>
              <a:cxnLst/>
              <a:rect l="l" t="t" r="r" b="b"/>
              <a:pathLst>
                <a:path w="23218" h="28212" extrusionOk="0">
                  <a:moveTo>
                    <a:pt x="8062" y="1"/>
                  </a:moveTo>
                  <a:cubicBezTo>
                    <a:pt x="7871" y="1"/>
                    <a:pt x="7680" y="15"/>
                    <a:pt x="7490" y="39"/>
                  </a:cubicBezTo>
                  <a:lnTo>
                    <a:pt x="7202" y="39"/>
                  </a:lnTo>
                  <a:cubicBezTo>
                    <a:pt x="2938" y="1018"/>
                    <a:pt x="0" y="4878"/>
                    <a:pt x="173" y="9199"/>
                  </a:cubicBezTo>
                  <a:cubicBezTo>
                    <a:pt x="173" y="9487"/>
                    <a:pt x="231" y="9775"/>
                    <a:pt x="288" y="10063"/>
                  </a:cubicBezTo>
                  <a:cubicBezTo>
                    <a:pt x="807" y="11906"/>
                    <a:pt x="4955" y="17322"/>
                    <a:pt x="9045" y="21758"/>
                  </a:cubicBezTo>
                  <a:cubicBezTo>
                    <a:pt x="10716" y="23601"/>
                    <a:pt x="12559" y="25330"/>
                    <a:pt x="14461" y="26885"/>
                  </a:cubicBezTo>
                  <a:cubicBezTo>
                    <a:pt x="15209" y="27576"/>
                    <a:pt x="16131" y="28037"/>
                    <a:pt x="17111" y="28210"/>
                  </a:cubicBezTo>
                  <a:cubicBezTo>
                    <a:pt x="17125" y="28211"/>
                    <a:pt x="17140" y="28211"/>
                    <a:pt x="17154" y="28211"/>
                  </a:cubicBezTo>
                  <a:cubicBezTo>
                    <a:pt x="19899" y="28211"/>
                    <a:pt x="22069" y="17413"/>
                    <a:pt x="22872" y="12886"/>
                  </a:cubicBezTo>
                  <a:cubicBezTo>
                    <a:pt x="23102" y="11734"/>
                    <a:pt x="23217" y="10985"/>
                    <a:pt x="23217" y="10985"/>
                  </a:cubicBezTo>
                  <a:lnTo>
                    <a:pt x="23045" y="10812"/>
                  </a:lnTo>
                  <a:cubicBezTo>
                    <a:pt x="22641" y="10408"/>
                    <a:pt x="21431" y="9141"/>
                    <a:pt x="19818" y="7586"/>
                  </a:cubicBezTo>
                  <a:cubicBezTo>
                    <a:pt x="16765" y="4647"/>
                    <a:pt x="12214" y="788"/>
                    <a:pt x="8872" y="96"/>
                  </a:cubicBezTo>
                  <a:cubicBezTo>
                    <a:pt x="8602" y="29"/>
                    <a:pt x="8332" y="1"/>
                    <a:pt x="8062" y="1"/>
                  </a:cubicBezTo>
                  <a:close/>
                </a:path>
              </a:pathLst>
            </a:custGeom>
            <a:solidFill>
              <a:srgbClr val="638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447;p64"/>
            <p:cNvSpPr/>
            <p:nvPr/>
          </p:nvSpPr>
          <p:spPr>
            <a:xfrm>
              <a:off x="5120705" y="3631478"/>
              <a:ext cx="465265" cy="392015"/>
            </a:xfrm>
            <a:custGeom>
              <a:avLst/>
              <a:gdLst/>
              <a:ahLst/>
              <a:cxnLst/>
              <a:rect l="l" t="t" r="r" b="b"/>
              <a:pathLst>
                <a:path w="31111" h="26213" extrusionOk="0">
                  <a:moveTo>
                    <a:pt x="7835" y="0"/>
                  </a:moveTo>
                  <a:cubicBezTo>
                    <a:pt x="7835" y="0"/>
                    <a:pt x="7663" y="288"/>
                    <a:pt x="7375" y="749"/>
                  </a:cubicBezTo>
                  <a:cubicBezTo>
                    <a:pt x="7202" y="1037"/>
                    <a:pt x="6914" y="1440"/>
                    <a:pt x="6626" y="1844"/>
                  </a:cubicBezTo>
                  <a:cubicBezTo>
                    <a:pt x="4494" y="5358"/>
                    <a:pt x="0" y="12905"/>
                    <a:pt x="865" y="15382"/>
                  </a:cubicBezTo>
                  <a:cubicBezTo>
                    <a:pt x="1498" y="17168"/>
                    <a:pt x="7029" y="20279"/>
                    <a:pt x="12502" y="22699"/>
                  </a:cubicBezTo>
                  <a:cubicBezTo>
                    <a:pt x="13308" y="23044"/>
                    <a:pt x="14057" y="23332"/>
                    <a:pt x="14806" y="23678"/>
                  </a:cubicBezTo>
                  <a:cubicBezTo>
                    <a:pt x="18493" y="25176"/>
                    <a:pt x="21893" y="26213"/>
                    <a:pt x="23160" y="26213"/>
                  </a:cubicBezTo>
                  <a:cubicBezTo>
                    <a:pt x="23678" y="26155"/>
                    <a:pt x="24197" y="26040"/>
                    <a:pt x="24715" y="25867"/>
                  </a:cubicBezTo>
                  <a:cubicBezTo>
                    <a:pt x="28633" y="24600"/>
                    <a:pt x="31110" y="20798"/>
                    <a:pt x="30707" y="16707"/>
                  </a:cubicBezTo>
                  <a:cubicBezTo>
                    <a:pt x="30649" y="16304"/>
                    <a:pt x="30534" y="15901"/>
                    <a:pt x="30304" y="15497"/>
                  </a:cubicBezTo>
                  <a:cubicBezTo>
                    <a:pt x="28172" y="11753"/>
                    <a:pt x="18782" y="6049"/>
                    <a:pt x="12848" y="2765"/>
                  </a:cubicBezTo>
                  <a:cubicBezTo>
                    <a:pt x="9909" y="1095"/>
                    <a:pt x="7835" y="0"/>
                    <a:pt x="7835" y="0"/>
                  </a:cubicBezTo>
                  <a:close/>
                </a:path>
              </a:pathLst>
            </a:custGeom>
            <a:solidFill>
              <a:srgbClr val="638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448;p64"/>
            <p:cNvSpPr/>
            <p:nvPr/>
          </p:nvSpPr>
          <p:spPr>
            <a:xfrm>
              <a:off x="4488303" y="3587526"/>
              <a:ext cx="839185" cy="882883"/>
            </a:xfrm>
            <a:custGeom>
              <a:avLst/>
              <a:gdLst/>
              <a:ahLst/>
              <a:cxnLst/>
              <a:rect l="l" t="t" r="r" b="b"/>
              <a:pathLst>
                <a:path w="56114" h="59036" extrusionOk="0">
                  <a:moveTo>
                    <a:pt x="14231" y="1"/>
                  </a:moveTo>
                  <a:cubicBezTo>
                    <a:pt x="4495" y="13770"/>
                    <a:pt x="1326" y="45513"/>
                    <a:pt x="692" y="49892"/>
                  </a:cubicBezTo>
                  <a:cubicBezTo>
                    <a:pt x="1" y="54213"/>
                    <a:pt x="32205" y="56978"/>
                    <a:pt x="43728" y="58821"/>
                  </a:cubicBezTo>
                  <a:cubicBezTo>
                    <a:pt x="44618" y="58965"/>
                    <a:pt x="45424" y="59035"/>
                    <a:pt x="46155" y="59035"/>
                  </a:cubicBezTo>
                  <a:cubicBezTo>
                    <a:pt x="54824" y="59035"/>
                    <a:pt x="52792" y="49089"/>
                    <a:pt x="54386" y="32724"/>
                  </a:cubicBezTo>
                  <a:cubicBezTo>
                    <a:pt x="56114" y="14980"/>
                    <a:pt x="52369" y="5244"/>
                    <a:pt x="52369" y="5244"/>
                  </a:cubicBezTo>
                  <a:lnTo>
                    <a:pt x="14231" y="1"/>
                  </a:lnTo>
                  <a:close/>
                </a:path>
              </a:pathLst>
            </a:custGeom>
            <a:solidFill>
              <a:srgbClr val="98C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449;p64"/>
            <p:cNvSpPr/>
            <p:nvPr/>
          </p:nvSpPr>
          <p:spPr>
            <a:xfrm>
              <a:off x="5044884" y="2953419"/>
              <a:ext cx="99959" cy="71530"/>
            </a:xfrm>
            <a:custGeom>
              <a:avLst/>
              <a:gdLst/>
              <a:ahLst/>
              <a:cxnLst/>
              <a:rect l="l" t="t" r="r" b="b"/>
              <a:pathLst>
                <a:path w="6684" h="4783" extrusionOk="0">
                  <a:moveTo>
                    <a:pt x="2190" y="1"/>
                  </a:moveTo>
                  <a:cubicBezTo>
                    <a:pt x="2075" y="922"/>
                    <a:pt x="2017" y="1844"/>
                    <a:pt x="2132" y="2766"/>
                  </a:cubicBezTo>
                  <a:lnTo>
                    <a:pt x="1" y="1383"/>
                  </a:lnTo>
                  <a:lnTo>
                    <a:pt x="404" y="3745"/>
                  </a:lnTo>
                  <a:lnTo>
                    <a:pt x="6683" y="4782"/>
                  </a:lnTo>
                  <a:cubicBezTo>
                    <a:pt x="6683" y="4782"/>
                    <a:pt x="3515" y="2651"/>
                    <a:pt x="2190" y="1"/>
                  </a:cubicBez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450;p64"/>
            <p:cNvSpPr/>
            <p:nvPr/>
          </p:nvSpPr>
          <p:spPr>
            <a:xfrm>
              <a:off x="4627878" y="3007690"/>
              <a:ext cx="831438" cy="731509"/>
            </a:xfrm>
            <a:custGeom>
              <a:avLst/>
              <a:gdLst/>
              <a:ahLst/>
              <a:cxnLst/>
              <a:rect l="l" t="t" r="r" b="b"/>
              <a:pathLst>
                <a:path w="55596" h="48914" extrusionOk="0">
                  <a:moveTo>
                    <a:pt x="26272" y="1"/>
                  </a:moveTo>
                  <a:cubicBezTo>
                    <a:pt x="25638" y="1"/>
                    <a:pt x="25004" y="59"/>
                    <a:pt x="24370" y="116"/>
                  </a:cubicBezTo>
                  <a:cubicBezTo>
                    <a:pt x="12445" y="808"/>
                    <a:pt x="2363" y="8873"/>
                    <a:pt x="577" y="20165"/>
                  </a:cubicBezTo>
                  <a:cubicBezTo>
                    <a:pt x="1" y="23737"/>
                    <a:pt x="289" y="27424"/>
                    <a:pt x="1441" y="30823"/>
                  </a:cubicBezTo>
                  <a:cubicBezTo>
                    <a:pt x="1729" y="31687"/>
                    <a:pt x="2075" y="32493"/>
                    <a:pt x="2421" y="33242"/>
                  </a:cubicBezTo>
                  <a:cubicBezTo>
                    <a:pt x="2939" y="34452"/>
                    <a:pt x="3573" y="35604"/>
                    <a:pt x="4322" y="36641"/>
                  </a:cubicBezTo>
                  <a:cubicBezTo>
                    <a:pt x="4898" y="37506"/>
                    <a:pt x="5474" y="38370"/>
                    <a:pt x="6165" y="39176"/>
                  </a:cubicBezTo>
                  <a:cubicBezTo>
                    <a:pt x="10429" y="44016"/>
                    <a:pt x="16247" y="47299"/>
                    <a:pt x="22642" y="48394"/>
                  </a:cubicBezTo>
                  <a:lnTo>
                    <a:pt x="23276" y="48509"/>
                  </a:lnTo>
                  <a:cubicBezTo>
                    <a:pt x="24859" y="48780"/>
                    <a:pt x="26448" y="48913"/>
                    <a:pt x="28031" y="48913"/>
                  </a:cubicBezTo>
                  <a:cubicBezTo>
                    <a:pt x="32840" y="48913"/>
                    <a:pt x="37578" y="47682"/>
                    <a:pt x="41826" y="45341"/>
                  </a:cubicBezTo>
                  <a:cubicBezTo>
                    <a:pt x="42691" y="44880"/>
                    <a:pt x="43555" y="44304"/>
                    <a:pt x="44361" y="43727"/>
                  </a:cubicBezTo>
                  <a:cubicBezTo>
                    <a:pt x="46493" y="42172"/>
                    <a:pt x="48336" y="40271"/>
                    <a:pt x="49892" y="38139"/>
                  </a:cubicBezTo>
                  <a:cubicBezTo>
                    <a:pt x="51908" y="35374"/>
                    <a:pt x="53233" y="32148"/>
                    <a:pt x="53752" y="28691"/>
                  </a:cubicBezTo>
                  <a:cubicBezTo>
                    <a:pt x="55595" y="17342"/>
                    <a:pt x="48452" y="6396"/>
                    <a:pt x="37102" y="1960"/>
                  </a:cubicBezTo>
                  <a:lnTo>
                    <a:pt x="36814" y="1902"/>
                  </a:lnTo>
                  <a:cubicBezTo>
                    <a:pt x="36296" y="1672"/>
                    <a:pt x="35720" y="1499"/>
                    <a:pt x="35201" y="1326"/>
                  </a:cubicBezTo>
                  <a:cubicBezTo>
                    <a:pt x="33934" y="923"/>
                    <a:pt x="32609" y="577"/>
                    <a:pt x="31341" y="404"/>
                  </a:cubicBezTo>
                  <a:lnTo>
                    <a:pt x="31053" y="404"/>
                  </a:lnTo>
                  <a:lnTo>
                    <a:pt x="30419" y="289"/>
                  </a:lnTo>
                  <a:lnTo>
                    <a:pt x="30189" y="289"/>
                  </a:lnTo>
                  <a:cubicBezTo>
                    <a:pt x="28864" y="116"/>
                    <a:pt x="27597" y="1"/>
                    <a:pt x="26272" y="1"/>
                  </a:cubicBezTo>
                  <a:close/>
                </a:path>
              </a:pathLst>
            </a:custGeom>
            <a:solidFill>
              <a:srgbClr val="98C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451;p64"/>
            <p:cNvSpPr/>
            <p:nvPr/>
          </p:nvSpPr>
          <p:spPr>
            <a:xfrm>
              <a:off x="4509853" y="3606488"/>
              <a:ext cx="761090" cy="600264"/>
            </a:xfrm>
            <a:custGeom>
              <a:avLst/>
              <a:gdLst/>
              <a:ahLst/>
              <a:cxnLst/>
              <a:rect l="l" t="t" r="r" b="b"/>
              <a:pathLst>
                <a:path w="50892" h="40138" extrusionOk="0">
                  <a:moveTo>
                    <a:pt x="17802" y="0"/>
                  </a:moveTo>
                  <a:lnTo>
                    <a:pt x="17802" y="0"/>
                  </a:lnTo>
                  <a:cubicBezTo>
                    <a:pt x="17802" y="1"/>
                    <a:pt x="0" y="36007"/>
                    <a:pt x="25695" y="39867"/>
                  </a:cubicBezTo>
                  <a:cubicBezTo>
                    <a:pt x="26917" y="40050"/>
                    <a:pt x="28068" y="40138"/>
                    <a:pt x="29153" y="40138"/>
                  </a:cubicBezTo>
                  <a:cubicBezTo>
                    <a:pt x="50892" y="40138"/>
                    <a:pt x="46031" y="5070"/>
                    <a:pt x="46031" y="5070"/>
                  </a:cubicBezTo>
                  <a:lnTo>
                    <a:pt x="46031" y="5070"/>
                  </a:lnTo>
                  <a:cubicBezTo>
                    <a:pt x="45643" y="5075"/>
                    <a:pt x="45258" y="5077"/>
                    <a:pt x="44877" y="5077"/>
                  </a:cubicBezTo>
                  <a:cubicBezTo>
                    <a:pt x="27349" y="5077"/>
                    <a:pt x="17802" y="0"/>
                    <a:pt x="178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452;p64"/>
            <p:cNvSpPr/>
            <p:nvPr/>
          </p:nvSpPr>
          <p:spPr>
            <a:xfrm>
              <a:off x="5182574" y="3401396"/>
              <a:ext cx="162157" cy="135432"/>
            </a:xfrm>
            <a:custGeom>
              <a:avLst/>
              <a:gdLst/>
              <a:ahLst/>
              <a:cxnLst/>
              <a:rect l="l" t="t" r="r" b="b"/>
              <a:pathLst>
                <a:path w="10843" h="9056" extrusionOk="0">
                  <a:moveTo>
                    <a:pt x="4919" y="1"/>
                  </a:moveTo>
                  <a:cubicBezTo>
                    <a:pt x="2737" y="1"/>
                    <a:pt x="835" y="1577"/>
                    <a:pt x="472" y="3805"/>
                  </a:cubicBezTo>
                  <a:cubicBezTo>
                    <a:pt x="0" y="6766"/>
                    <a:pt x="2372" y="9055"/>
                    <a:pt x="4971" y="9055"/>
                  </a:cubicBezTo>
                  <a:cubicBezTo>
                    <a:pt x="5861" y="9055"/>
                    <a:pt x="6778" y="8787"/>
                    <a:pt x="7616" y="8184"/>
                  </a:cubicBezTo>
                  <a:cubicBezTo>
                    <a:pt x="10842" y="5822"/>
                    <a:pt x="9632" y="694"/>
                    <a:pt x="5657" y="61"/>
                  </a:cubicBezTo>
                  <a:cubicBezTo>
                    <a:pt x="5409" y="20"/>
                    <a:pt x="5162" y="1"/>
                    <a:pt x="49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453;p64"/>
            <p:cNvSpPr/>
            <p:nvPr/>
          </p:nvSpPr>
          <p:spPr>
            <a:xfrm>
              <a:off x="4716621" y="3326800"/>
              <a:ext cx="151659" cy="135492"/>
            </a:xfrm>
            <a:custGeom>
              <a:avLst/>
              <a:gdLst/>
              <a:ahLst/>
              <a:cxnLst/>
              <a:rect l="l" t="t" r="r" b="b"/>
              <a:pathLst>
                <a:path w="10141" h="9060" extrusionOk="0">
                  <a:moveTo>
                    <a:pt x="5090" y="0"/>
                  </a:moveTo>
                  <a:cubicBezTo>
                    <a:pt x="4645" y="0"/>
                    <a:pt x="4192" y="68"/>
                    <a:pt x="3746" y="209"/>
                  </a:cubicBezTo>
                  <a:cubicBezTo>
                    <a:pt x="1326" y="958"/>
                    <a:pt x="1" y="3493"/>
                    <a:pt x="750" y="5855"/>
                  </a:cubicBezTo>
                  <a:cubicBezTo>
                    <a:pt x="1310" y="7818"/>
                    <a:pt x="3084" y="9060"/>
                    <a:pt x="5025" y="9060"/>
                  </a:cubicBezTo>
                  <a:cubicBezTo>
                    <a:pt x="5477" y="9060"/>
                    <a:pt x="5938" y="8992"/>
                    <a:pt x="6396" y="8851"/>
                  </a:cubicBezTo>
                  <a:cubicBezTo>
                    <a:pt x="8758" y="8102"/>
                    <a:pt x="10140" y="5567"/>
                    <a:pt x="9391" y="3205"/>
                  </a:cubicBezTo>
                  <a:cubicBezTo>
                    <a:pt x="8784" y="1243"/>
                    <a:pt x="7002" y="0"/>
                    <a:pt x="50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454;p64"/>
            <p:cNvSpPr/>
            <p:nvPr/>
          </p:nvSpPr>
          <p:spPr>
            <a:xfrm>
              <a:off x="5178252" y="3345808"/>
              <a:ext cx="103578" cy="86365"/>
            </a:xfrm>
            <a:custGeom>
              <a:avLst/>
              <a:gdLst/>
              <a:ahLst/>
              <a:cxnLst/>
              <a:rect l="l" t="t" r="r" b="b"/>
              <a:pathLst>
                <a:path w="6926" h="5775" extrusionOk="0">
                  <a:moveTo>
                    <a:pt x="3196" y="1"/>
                  </a:moveTo>
                  <a:cubicBezTo>
                    <a:pt x="1770" y="1"/>
                    <a:pt x="562" y="990"/>
                    <a:pt x="300" y="2453"/>
                  </a:cubicBezTo>
                  <a:cubicBezTo>
                    <a:pt x="1" y="4336"/>
                    <a:pt x="1514" y="5775"/>
                    <a:pt x="3163" y="5775"/>
                  </a:cubicBezTo>
                  <a:cubicBezTo>
                    <a:pt x="3733" y="5775"/>
                    <a:pt x="4319" y="5603"/>
                    <a:pt x="4852" y="5218"/>
                  </a:cubicBezTo>
                  <a:cubicBezTo>
                    <a:pt x="6926" y="3720"/>
                    <a:pt x="6177" y="436"/>
                    <a:pt x="3642" y="33"/>
                  </a:cubicBezTo>
                  <a:cubicBezTo>
                    <a:pt x="3491" y="11"/>
                    <a:pt x="3342" y="1"/>
                    <a:pt x="31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455;p64"/>
            <p:cNvSpPr/>
            <p:nvPr/>
          </p:nvSpPr>
          <p:spPr>
            <a:xfrm>
              <a:off x="4800025" y="3284657"/>
              <a:ext cx="102711" cy="86350"/>
            </a:xfrm>
            <a:custGeom>
              <a:avLst/>
              <a:gdLst/>
              <a:ahLst/>
              <a:cxnLst/>
              <a:rect l="l" t="t" r="r" b="b"/>
              <a:pathLst>
                <a:path w="6868" h="5774" extrusionOk="0">
                  <a:moveTo>
                    <a:pt x="3168" y="1"/>
                  </a:moveTo>
                  <a:cubicBezTo>
                    <a:pt x="1770" y="1"/>
                    <a:pt x="510" y="1035"/>
                    <a:pt x="300" y="2451"/>
                  </a:cubicBezTo>
                  <a:cubicBezTo>
                    <a:pt x="0" y="4335"/>
                    <a:pt x="1482" y="5773"/>
                    <a:pt x="3115" y="5773"/>
                  </a:cubicBezTo>
                  <a:cubicBezTo>
                    <a:pt x="3679" y="5773"/>
                    <a:pt x="4261" y="5601"/>
                    <a:pt x="4794" y="5217"/>
                  </a:cubicBezTo>
                  <a:cubicBezTo>
                    <a:pt x="6868" y="3719"/>
                    <a:pt x="6119" y="435"/>
                    <a:pt x="3584" y="32"/>
                  </a:cubicBezTo>
                  <a:cubicBezTo>
                    <a:pt x="3445" y="11"/>
                    <a:pt x="3306" y="1"/>
                    <a:pt x="3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456;p64"/>
            <p:cNvSpPr/>
            <p:nvPr/>
          </p:nvSpPr>
          <p:spPr>
            <a:xfrm>
              <a:off x="4824327" y="3321312"/>
              <a:ext cx="292849" cy="237067"/>
            </a:xfrm>
            <a:custGeom>
              <a:avLst/>
              <a:gdLst/>
              <a:ahLst/>
              <a:cxnLst/>
              <a:rect l="l" t="t" r="r" b="b"/>
              <a:pathLst>
                <a:path w="19582" h="15852" extrusionOk="0">
                  <a:moveTo>
                    <a:pt x="13942" y="0"/>
                  </a:moveTo>
                  <a:cubicBezTo>
                    <a:pt x="9276" y="115"/>
                    <a:pt x="0" y="13539"/>
                    <a:pt x="10082" y="15209"/>
                  </a:cubicBezTo>
                  <a:lnTo>
                    <a:pt x="13481" y="15728"/>
                  </a:lnTo>
                  <a:cubicBezTo>
                    <a:pt x="13989" y="15812"/>
                    <a:pt x="14460" y="15851"/>
                    <a:pt x="14896" y="15851"/>
                  </a:cubicBezTo>
                  <a:cubicBezTo>
                    <a:pt x="18360" y="15851"/>
                    <a:pt x="19581" y="13332"/>
                    <a:pt x="19530" y="10313"/>
                  </a:cubicBezTo>
                  <a:cubicBezTo>
                    <a:pt x="19473" y="5934"/>
                    <a:pt x="16765" y="519"/>
                    <a:pt x="14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457;p64"/>
            <p:cNvSpPr/>
            <p:nvPr/>
          </p:nvSpPr>
          <p:spPr>
            <a:xfrm>
              <a:off x="5037137" y="3321312"/>
              <a:ext cx="1735" cy="15"/>
            </a:xfrm>
            <a:custGeom>
              <a:avLst/>
              <a:gdLst/>
              <a:ahLst/>
              <a:cxnLst/>
              <a:rect l="l" t="t" r="r" b="b"/>
              <a:pathLst>
                <a:path w="116" h="1" extrusionOk="0">
                  <a:moveTo>
                    <a:pt x="0" y="0"/>
                  </a:moveTo>
                  <a:cubicBezTo>
                    <a:pt x="0" y="0"/>
                    <a:pt x="0" y="0"/>
                    <a:pt x="58" y="0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rgbClr val="4546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052812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56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56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56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56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56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56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8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6" action="ppaction://hlinksldjump"/>
          </p:cNvPr>
          <p:cNvSpPr/>
          <p:nvPr/>
        </p:nvSpPr>
        <p:spPr>
          <a:xfrm>
            <a:off x="329167" y="240098"/>
            <a:ext cx="942774" cy="6030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UTM Thanh Nhac TL" panose="02040603050506020204" pitchFamily="18" charset="0"/>
              </a:rPr>
              <a:t>1</a:t>
            </a:r>
            <a:endParaRPr lang="en-US" sz="4400" dirty="0">
              <a:latin typeface="UTM Thanh Nhac TL" panose="02040603050506020204" pitchFamily="18" charset="0"/>
            </a:endParaRPr>
          </a:p>
        </p:txBody>
      </p:sp>
      <p:pic>
        <p:nvPicPr>
          <p:cNvPr id="5" name="15s COUNTDOW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t="15208" b="14506"/>
          <a:stretch/>
        </p:blipFill>
        <p:spPr>
          <a:xfrm>
            <a:off x="7361008" y="3821634"/>
            <a:ext cx="1674396" cy="1165686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239590"/>
              </p:ext>
            </p:extLst>
          </p:nvPr>
        </p:nvGraphicFramePr>
        <p:xfrm>
          <a:off x="107020" y="4218230"/>
          <a:ext cx="4991072" cy="914400"/>
        </p:xfrm>
        <a:graphic>
          <a:graphicData uri="http://schemas.openxmlformats.org/drawingml/2006/table">
            <a:tbl>
              <a:tblPr firstRow="1" bandRow="1">
                <a:tableStyleId>{91DA71A4-875E-40CB-9689-EA7847357443}</a:tableStyleId>
              </a:tblPr>
              <a:tblGrid>
                <a:gridCol w="1604695">
                  <a:extLst>
                    <a:ext uri="{9D8B030D-6E8A-4147-A177-3AD203B41FA5}">
                      <a16:colId xmlns:a16="http://schemas.microsoft.com/office/drawing/2014/main" val="1929684569"/>
                    </a:ext>
                  </a:extLst>
                </a:gridCol>
                <a:gridCol w="3386377">
                  <a:extLst>
                    <a:ext uri="{9D8B030D-6E8A-4147-A177-3AD203B41FA5}">
                      <a16:colId xmlns:a16="http://schemas.microsoft.com/office/drawing/2014/main" val="20617607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Lồng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đèn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đèn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574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Rước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đèn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563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6965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hlinkClick r:id="rId6" action="ppaction://hlinksldjump"/>
          </p:cNvPr>
          <p:cNvSpPr/>
          <p:nvPr/>
        </p:nvSpPr>
        <p:spPr>
          <a:xfrm>
            <a:off x="215931" y="4348635"/>
            <a:ext cx="942774" cy="60304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UTM Thanh Nhac TL" panose="02040603050506020204" pitchFamily="18" charset="0"/>
              </a:rPr>
              <a:t>2</a:t>
            </a:r>
            <a:endParaRPr lang="en-US" sz="4400" dirty="0">
              <a:latin typeface="UTM Thanh Nhac TL" panose="02040603050506020204" pitchFamily="18" charset="0"/>
            </a:endParaRPr>
          </a:p>
        </p:txBody>
      </p:sp>
      <p:pic>
        <p:nvPicPr>
          <p:cNvPr id="7" name="15s COUNTDOW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t="15208" b="14506"/>
          <a:stretch/>
        </p:blipFill>
        <p:spPr>
          <a:xfrm>
            <a:off x="7361008" y="3821634"/>
            <a:ext cx="1674396" cy="1165686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724803"/>
              </p:ext>
            </p:extLst>
          </p:nvPr>
        </p:nvGraphicFramePr>
        <p:xfrm>
          <a:off x="1158705" y="4229100"/>
          <a:ext cx="5153910" cy="914400"/>
        </p:xfrm>
        <a:graphic>
          <a:graphicData uri="http://schemas.openxmlformats.org/drawingml/2006/table">
            <a:tbl>
              <a:tblPr firstRow="1" bandRow="1">
                <a:tableStyleId>{91DA71A4-875E-40CB-9689-EA7847357443}</a:tableStyleId>
              </a:tblPr>
              <a:tblGrid>
                <a:gridCol w="1657049">
                  <a:extLst>
                    <a:ext uri="{9D8B030D-6E8A-4147-A177-3AD203B41FA5}">
                      <a16:colId xmlns:a16="http://schemas.microsoft.com/office/drawing/2014/main" val="1929684569"/>
                    </a:ext>
                  </a:extLst>
                </a:gridCol>
                <a:gridCol w="3496861">
                  <a:extLst>
                    <a:ext uri="{9D8B030D-6E8A-4147-A177-3AD203B41FA5}">
                      <a16:colId xmlns:a16="http://schemas.microsoft.com/office/drawing/2014/main" val="20617607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Banh </a:t>
                      </a:r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đũa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que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574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nẻ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banh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đũa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563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5578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6" action="ppaction://hlinksldjump"/>
          </p:cNvPr>
          <p:cNvSpPr/>
          <p:nvPr/>
        </p:nvSpPr>
        <p:spPr>
          <a:xfrm>
            <a:off x="215931" y="4348635"/>
            <a:ext cx="942774" cy="603043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UTM Thanh Nhac TL" panose="02040603050506020204" pitchFamily="18" charset="0"/>
              </a:rPr>
              <a:t>3</a:t>
            </a:r>
            <a:endParaRPr lang="en-US" sz="4400" dirty="0">
              <a:latin typeface="UTM Thanh Nhac TL" panose="02040603050506020204" pitchFamily="18" charset="0"/>
            </a:endParaRPr>
          </a:p>
        </p:txBody>
      </p:sp>
      <p:pic>
        <p:nvPicPr>
          <p:cNvPr id="5" name="15s COUNTDOW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t="15208" b="14506"/>
          <a:stretch/>
        </p:blipFill>
        <p:spPr>
          <a:xfrm>
            <a:off x="7361008" y="3821634"/>
            <a:ext cx="1674396" cy="1165686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432879"/>
              </p:ext>
            </p:extLst>
          </p:nvPr>
        </p:nvGraphicFramePr>
        <p:xfrm>
          <a:off x="2173816" y="4193178"/>
          <a:ext cx="3938885" cy="914400"/>
        </p:xfrm>
        <a:graphic>
          <a:graphicData uri="http://schemas.openxmlformats.org/drawingml/2006/table">
            <a:tbl>
              <a:tblPr firstRow="1" bandRow="1">
                <a:tableStyleId>{91DA71A4-875E-40CB-9689-EA7847357443}</a:tableStyleId>
              </a:tblPr>
              <a:tblGrid>
                <a:gridCol w="1716948">
                  <a:extLst>
                    <a:ext uri="{9D8B030D-6E8A-4147-A177-3AD203B41FA5}">
                      <a16:colId xmlns:a16="http://schemas.microsoft.com/office/drawing/2014/main" val="1929684569"/>
                    </a:ext>
                  </a:extLst>
                </a:gridCol>
                <a:gridCol w="2221937">
                  <a:extLst>
                    <a:ext uri="{9D8B030D-6E8A-4147-A177-3AD203B41FA5}">
                      <a16:colId xmlns:a16="http://schemas.microsoft.com/office/drawing/2014/main" val="2061760768"/>
                    </a:ext>
                  </a:extLst>
                </a:gridCol>
              </a:tblGrid>
              <a:tr h="369671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vòng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574591"/>
                  </a:ext>
                </a:extLst>
              </a:tr>
              <a:tr h="369671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Lắc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vòng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563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2842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6" action="ppaction://hlinksldjump"/>
          </p:cNvPr>
          <p:cNvSpPr/>
          <p:nvPr/>
        </p:nvSpPr>
        <p:spPr>
          <a:xfrm>
            <a:off x="215931" y="4348635"/>
            <a:ext cx="942774" cy="603043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UTM Thanh Nhac TL" panose="02040603050506020204" pitchFamily="18" charset="0"/>
              </a:rPr>
              <a:t>4</a:t>
            </a:r>
            <a:endParaRPr lang="en-US" sz="4400" dirty="0">
              <a:latin typeface="UTM Thanh Nhac TL" panose="02040603050506020204" pitchFamily="18" charset="0"/>
            </a:endParaRPr>
          </a:p>
        </p:txBody>
      </p:sp>
      <p:pic>
        <p:nvPicPr>
          <p:cNvPr id="5" name="15s COUNTDOW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t="15208" b="14506"/>
          <a:stretch/>
        </p:blipFill>
        <p:spPr>
          <a:xfrm>
            <a:off x="7361008" y="3821634"/>
            <a:ext cx="1674396" cy="1165686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520980"/>
              </p:ext>
            </p:extLst>
          </p:nvPr>
        </p:nvGraphicFramePr>
        <p:xfrm>
          <a:off x="3657600" y="4192956"/>
          <a:ext cx="3413563" cy="914400"/>
        </p:xfrm>
        <a:graphic>
          <a:graphicData uri="http://schemas.openxmlformats.org/drawingml/2006/table">
            <a:tbl>
              <a:tblPr firstRow="1" bandRow="1">
                <a:tableStyleId>{91DA71A4-875E-40CB-9689-EA7847357443}</a:tableStyleId>
              </a:tblPr>
              <a:tblGrid>
                <a:gridCol w="1487962">
                  <a:extLst>
                    <a:ext uri="{9D8B030D-6E8A-4147-A177-3AD203B41FA5}">
                      <a16:colId xmlns:a16="http://schemas.microsoft.com/office/drawing/2014/main" val="1929684569"/>
                    </a:ext>
                  </a:extLst>
                </a:gridCol>
                <a:gridCol w="1925601">
                  <a:extLst>
                    <a:ext uri="{9D8B030D-6E8A-4147-A177-3AD203B41FA5}">
                      <a16:colId xmlns:a16="http://schemas.microsoft.com/office/drawing/2014/main" val="2061760768"/>
                    </a:ext>
                  </a:extLst>
                </a:gridCol>
              </a:tblGrid>
              <a:tr h="369671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Khăn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bịt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574591"/>
                  </a:ext>
                </a:extLst>
              </a:tr>
              <a:tr h="369671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Bịt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dê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563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268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ip Art Play Video Games Clip Art - Cartoon Of Playing Video Games, HD Png  Download - kind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6" action="ppaction://hlinksldjump"/>
          </p:cNvPr>
          <p:cNvSpPr/>
          <p:nvPr/>
        </p:nvSpPr>
        <p:spPr>
          <a:xfrm>
            <a:off x="215931" y="4348635"/>
            <a:ext cx="942774" cy="603043"/>
          </a:xfrm>
          <a:prstGeom prst="roundRect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UTM Thanh Nhac TL" panose="02040603050506020204" pitchFamily="18" charset="0"/>
              </a:rPr>
              <a:t>5</a:t>
            </a:r>
            <a:endParaRPr lang="en-US" sz="4400" dirty="0">
              <a:latin typeface="UTM Thanh Nhac TL" panose="02040603050506020204" pitchFamily="18" charset="0"/>
            </a:endParaRPr>
          </a:p>
        </p:txBody>
      </p:sp>
      <p:pic>
        <p:nvPicPr>
          <p:cNvPr id="8" name="15s COUNTDOW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t="15208" b="14506"/>
          <a:stretch/>
        </p:blipFill>
        <p:spPr>
          <a:xfrm>
            <a:off x="7361008" y="3821634"/>
            <a:ext cx="1674396" cy="1165686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530928"/>
              </p:ext>
            </p:extLst>
          </p:nvPr>
        </p:nvGraphicFramePr>
        <p:xfrm>
          <a:off x="5201342" y="1104769"/>
          <a:ext cx="3834062" cy="1645920"/>
        </p:xfrm>
        <a:graphic>
          <a:graphicData uri="http://schemas.openxmlformats.org/drawingml/2006/table">
            <a:tbl>
              <a:tblPr firstRow="1" bandRow="1">
                <a:tableStyleId>{91DA71A4-875E-40CB-9689-EA7847357443}</a:tableStyleId>
              </a:tblPr>
              <a:tblGrid>
                <a:gridCol w="1034714">
                  <a:extLst>
                    <a:ext uri="{9D8B030D-6E8A-4147-A177-3AD203B41FA5}">
                      <a16:colId xmlns:a16="http://schemas.microsoft.com/office/drawing/2014/main" val="1929684569"/>
                    </a:ext>
                  </a:extLst>
                </a:gridCol>
                <a:gridCol w="2799348">
                  <a:extLst>
                    <a:ext uri="{9D8B030D-6E8A-4147-A177-3AD203B41FA5}">
                      <a16:colId xmlns:a16="http://schemas.microsoft.com/office/drawing/2014/main" val="2061760768"/>
                    </a:ext>
                  </a:extLst>
                </a:gridCol>
              </a:tblGrid>
              <a:tr h="369671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bấm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màn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574591"/>
                  </a:ext>
                </a:extLst>
              </a:tr>
              <a:tr h="369671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game,…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563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346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Sticks to Make Sentences! by Slidesgo">
  <a:themeElements>
    <a:clrScheme name="Simple Light">
      <a:dk1>
        <a:srgbClr val="000E2B"/>
      </a:dk1>
      <a:lt1>
        <a:srgbClr val="FFFFFF"/>
      </a:lt1>
      <a:dk2>
        <a:srgbClr val="E5234A"/>
      </a:dk2>
      <a:lt2>
        <a:srgbClr val="FF556F"/>
      </a:lt2>
      <a:accent1>
        <a:srgbClr val="FFAB1E"/>
      </a:accent1>
      <a:accent2>
        <a:srgbClr val="FFD181"/>
      </a:accent2>
      <a:accent3>
        <a:srgbClr val="A0C936"/>
      </a:accent3>
      <a:accent4>
        <a:srgbClr val="6A9300"/>
      </a:accent4>
      <a:accent5>
        <a:srgbClr val="299BCF"/>
      </a:accent5>
      <a:accent6>
        <a:srgbClr val="ACDBCF"/>
      </a:accent6>
      <a:hlink>
        <a:srgbClr val="000E2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729</Words>
  <Application>Microsoft Office PowerPoint</Application>
  <PresentationFormat>On-screen Show (16:9)</PresentationFormat>
  <Paragraphs>116</Paragraphs>
  <Slides>17</Slides>
  <Notes>14</Notes>
  <HiddenSlides>0</HiddenSlides>
  <MMClips>6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UTM Seagull</vt:lpstr>
      <vt:lpstr>Numans</vt:lpstr>
      <vt:lpstr>Gochi Hand</vt:lpstr>
      <vt:lpstr>Calibri Light</vt:lpstr>
      <vt:lpstr>Calibri</vt:lpstr>
      <vt:lpstr>Arial</vt:lpstr>
      <vt:lpstr>Jokerman</vt:lpstr>
      <vt:lpstr>UTM Thanh Nhac TL</vt:lpstr>
      <vt:lpstr>Times New Roman</vt:lpstr>
      <vt:lpstr>UTM Gradoo</vt:lpstr>
      <vt:lpstr>Fredoka One</vt:lpstr>
      <vt:lpstr>Sticks to Make Sentences! by Slidesgo</vt:lpstr>
      <vt:lpstr>Office Theme</vt:lpstr>
      <vt:lpstr>Luyện từ và câu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các em đã học tốt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từ và câu</dc:title>
  <dc:creator>Nguyễn Thị Hồng Linh</dc:creator>
  <cp:keywords>Măng non</cp:keywords>
  <cp:lastModifiedBy>Admin</cp:lastModifiedBy>
  <cp:revision>26</cp:revision>
  <dcterms:modified xsi:type="dcterms:W3CDTF">2021-12-20T13:20:02Z</dcterms:modified>
</cp:coreProperties>
</file>